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25"/>
  </p:notesMasterIdLst>
  <p:sldIdLst>
    <p:sldId id="256" r:id="rId5"/>
    <p:sldId id="257" r:id="rId6"/>
    <p:sldId id="258" r:id="rId7"/>
    <p:sldId id="260" r:id="rId8"/>
    <p:sldId id="301" r:id="rId9"/>
    <p:sldId id="304" r:id="rId10"/>
    <p:sldId id="303" r:id="rId11"/>
    <p:sldId id="302" r:id="rId12"/>
    <p:sldId id="305" r:id="rId13"/>
    <p:sldId id="306" r:id="rId14"/>
    <p:sldId id="307" r:id="rId15"/>
    <p:sldId id="308" r:id="rId16"/>
    <p:sldId id="309" r:id="rId17"/>
    <p:sldId id="310" r:id="rId18"/>
    <p:sldId id="311" r:id="rId19"/>
    <p:sldId id="312" r:id="rId20"/>
    <p:sldId id="313" r:id="rId21"/>
    <p:sldId id="314" r:id="rId22"/>
    <p:sldId id="315" r:id="rId23"/>
    <p:sldId id="2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5934"/>
  </p:normalViewPr>
  <p:slideViewPr>
    <p:cSldViewPr snapToGrid="0">
      <p:cViewPr varScale="1">
        <p:scale>
          <a:sx n="82" d="100"/>
          <a:sy n="82" d="100"/>
        </p:scale>
        <p:origin x="720" y="5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04/01/2024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4522" y="874663"/>
            <a:ext cx="4650901" cy="2334637"/>
          </a:xfrm>
        </p:spPr>
        <p:txBody>
          <a:bodyPr>
            <a:normAutofit/>
          </a:bodyPr>
          <a:lstStyle>
            <a:lvl1pPr algn="ctr">
              <a:defRPr sz="4800"/>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88D7A558-4107-4032-8E5F-99B44536914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0384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5" name="Subtitle 2">
            <a:extLst>
              <a:ext uri="{FF2B5EF4-FFF2-40B4-BE49-F238E27FC236}">
                <a16:creationId xmlns:a16="http://schemas.microsoft.com/office/drawing/2014/main" id="{6B5BCC80-B184-4F6C-B3E3-CFC7F4C41C95}"/>
              </a:ext>
            </a:extLst>
          </p:cNvPr>
          <p:cNvSpPr>
            <a:spLocks noGrp="1"/>
          </p:cNvSpPr>
          <p:nvPr>
            <p:ph type="subTitle" idx="1"/>
          </p:nvPr>
        </p:nvSpPr>
        <p:spPr>
          <a:xfrm>
            <a:off x="990000" y="4113213"/>
            <a:ext cx="4636800" cy="1655762"/>
          </a:xfrm>
        </p:spPr>
        <p:txBody>
          <a:bodyPr>
            <a:normAutofit/>
          </a:bodyPr>
          <a:lstStyle>
            <a:lvl1pPr marL="0" indent="0" algn="ctr">
              <a:buNone/>
              <a:defRPr/>
            </a:lvl1pPr>
          </a:lstStyle>
          <a:p>
            <a:r>
              <a:rPr lang="en-US">
                <a:cs typeface="Calibri"/>
              </a:rPr>
              <a:t>Click to edit Master subtitle style</a:t>
            </a:r>
            <a:endParaRPr lang="en-US" dirty="0"/>
          </a:p>
        </p:txBody>
      </p:sp>
    </p:spTree>
    <p:extLst>
      <p:ext uri="{BB962C8B-B14F-4D97-AF65-F5344CB8AC3E}">
        <p14:creationId xmlns:p14="http://schemas.microsoft.com/office/powerpoint/2010/main" val="4229122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1854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2971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46103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46103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65563541-7DAA-4F84-BBAB-31C12F6AE981}"/>
              </a:ext>
            </a:extLst>
          </p:cNvPr>
          <p:cNvSpPr>
            <a:spLocks noGrp="1"/>
          </p:cNvSpPr>
          <p:nvPr>
            <p:ph type="body" sz="quarter" idx="13"/>
          </p:nvPr>
        </p:nvSpPr>
        <p:spPr>
          <a:xfrm>
            <a:off x="82312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AE3321C3-E759-4DD7-BFA1-2E724B8DDBF0}"/>
              </a:ext>
            </a:extLst>
          </p:cNvPr>
          <p:cNvSpPr>
            <a:spLocks noGrp="1"/>
          </p:cNvSpPr>
          <p:nvPr>
            <p:ph sz="quarter" idx="14"/>
          </p:nvPr>
        </p:nvSpPr>
        <p:spPr>
          <a:xfrm>
            <a:off x="82312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93649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318001" y="536573"/>
            <a:ext cx="7424950" cy="1453003"/>
          </a:xfrm>
        </p:spPr>
        <p:txBody>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p:nvPr>
        </p:nvSpPr>
        <p:spPr>
          <a:xfrm>
            <a:off x="627063" y="536575"/>
            <a:ext cx="2616200" cy="1743075"/>
          </a:xfrm>
        </p:spPr>
        <p:txBody>
          <a:bodyPr/>
          <a:lstStyle/>
          <a:p>
            <a:r>
              <a:rPr lang="en-US"/>
              <a:t>Click icon to add picture</a:t>
            </a:r>
            <a:endParaRPr lang="en-US" dirty="0"/>
          </a:p>
        </p:txBody>
      </p:sp>
      <p:sp>
        <p:nvSpPr>
          <p:cNvPr id="207" name="Picture Placeholder 10">
            <a:extLst>
              <a:ext uri="{FF2B5EF4-FFF2-40B4-BE49-F238E27FC236}">
                <a16:creationId xmlns:a16="http://schemas.microsoft.com/office/drawing/2014/main" id="{524BD50E-995A-4DB3-8E0A-E7F1FC636936}"/>
              </a:ext>
            </a:extLst>
          </p:cNvPr>
          <p:cNvSpPr>
            <a:spLocks noGrp="1"/>
          </p:cNvSpPr>
          <p:nvPr>
            <p:ph type="pic" sz="quarter" idx="15"/>
          </p:nvPr>
        </p:nvSpPr>
        <p:spPr>
          <a:xfrm>
            <a:off x="616853" y="2557090"/>
            <a:ext cx="2616200" cy="1743075"/>
          </a:xfrm>
        </p:spPr>
        <p:txBody>
          <a:bodyPr/>
          <a:lstStyle/>
          <a:p>
            <a:r>
              <a:rPr lang="en-US"/>
              <a:t>Click icon to add picture</a:t>
            </a:r>
            <a:endParaRPr lang="en-US" dirty="0"/>
          </a:p>
        </p:txBody>
      </p:sp>
      <p:sp>
        <p:nvSpPr>
          <p:cNvPr id="208" name="Picture Placeholder 10">
            <a:extLst>
              <a:ext uri="{FF2B5EF4-FFF2-40B4-BE49-F238E27FC236}">
                <a16:creationId xmlns:a16="http://schemas.microsoft.com/office/drawing/2014/main" id="{ABAB6489-3F37-4A20-8777-093046E5C82D}"/>
              </a:ext>
            </a:extLst>
          </p:cNvPr>
          <p:cNvSpPr>
            <a:spLocks noGrp="1"/>
          </p:cNvSpPr>
          <p:nvPr>
            <p:ph type="pic" sz="quarter" idx="16"/>
          </p:nvPr>
        </p:nvSpPr>
        <p:spPr>
          <a:xfrm>
            <a:off x="627063" y="4576347"/>
            <a:ext cx="2616200" cy="1743075"/>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2523157-52E2-4F89-B3C9-EA9FE7914BAB}"/>
              </a:ext>
            </a:extLst>
          </p:cNvPr>
          <p:cNvSpPr>
            <a:spLocks noGrp="1"/>
          </p:cNvSpPr>
          <p:nvPr>
            <p:ph type="body" sz="quarter" idx="17" hasCustomPrompt="1"/>
          </p:nvPr>
        </p:nvSpPr>
        <p:spPr>
          <a:xfrm>
            <a:off x="4864100" y="2876550"/>
            <a:ext cx="6332538" cy="3219450"/>
          </a:xfrm>
        </p:spPr>
        <p:txBody>
          <a:bodyPr>
            <a:normAutofit/>
          </a:bodyPr>
          <a:lstStyle>
            <a:lvl1pPr marL="0" indent="0" algn="ctr">
              <a:buNone/>
              <a:defRPr sz="190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edit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318000" y="6357167"/>
            <a:ext cx="176015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6356725" y="6357600"/>
            <a:ext cx="3347285" cy="460800"/>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7417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67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7794707" y="536573"/>
            <a:ext cx="3856679" cy="1453003"/>
          </a:xfrm>
        </p:spPr>
        <p:txBody>
          <a:bodyP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7" name="Text Placeholder 6">
            <a:extLst>
              <a:ext uri="{FF2B5EF4-FFF2-40B4-BE49-F238E27FC236}">
                <a16:creationId xmlns:a16="http://schemas.microsoft.com/office/drawing/2014/main" id="{9CF2D931-86F8-40B1-B2C0-BE477572ECCA}"/>
              </a:ext>
            </a:extLst>
          </p:cNvPr>
          <p:cNvSpPr>
            <a:spLocks noGrp="1"/>
          </p:cNvSpPr>
          <p:nvPr>
            <p:ph type="body" sz="quarter" idx="14"/>
          </p:nvPr>
        </p:nvSpPr>
        <p:spPr>
          <a:xfrm>
            <a:off x="8181686" y="2876550"/>
            <a:ext cx="3059113" cy="2983947"/>
          </a:xfrm>
        </p:spPr>
        <p:txBody>
          <a:bodyPr/>
          <a:lstStyle>
            <a:lvl1pPr marL="0" indent="0" algn="ctr">
              <a:buNone/>
              <a:defRPr/>
            </a:lvl1pPr>
            <a:lvl2pPr marL="360000" indent="0">
              <a:buFont typeface="Arial" panose="020B0604020202020204" pitchFamily="34" charset="0"/>
              <a:buNone/>
              <a:defRPr/>
            </a:lvl2pPr>
            <a:lvl3pPr marL="720000" indent="0">
              <a:buNone/>
              <a:defRPr/>
            </a:lvl3pPr>
            <a:lvl4pPr marL="1080000" indent="0">
              <a:buFont typeface="Arial" panose="020B0604020202020204" pitchFamily="34" charset="0"/>
              <a:buNone/>
              <a:defRPr/>
            </a:lvl4pPr>
            <a:lvl5pPr marL="1440000" indent="0">
              <a:buNone/>
              <a:defRPr/>
            </a:lvl5pPr>
          </a:lstStyle>
          <a:p>
            <a:pPr lvl="0"/>
            <a:r>
              <a:rPr lang="en-US"/>
              <a:t>Click to edit Master text styles</a:t>
            </a:r>
          </a:p>
        </p:txBody>
      </p:sp>
    </p:spTree>
    <p:extLst>
      <p:ext uri="{BB962C8B-B14F-4D97-AF65-F5344CB8AC3E}">
        <p14:creationId xmlns:p14="http://schemas.microsoft.com/office/powerpoint/2010/main" val="186887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530307" y="536573"/>
            <a:ext cx="3856679" cy="1453003"/>
          </a:xfrm>
        </p:spPr>
        <p:txBody>
          <a:bodyPr/>
          <a:lstStyle>
            <a:lvl1pPr algn="ctr">
              <a:defRPr/>
            </a:lvl1pPr>
          </a:lstStyle>
          <a:p>
            <a:r>
              <a:rPr lang="en-US"/>
              <a:t>Click to edit Master title style</a:t>
            </a:r>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21791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3" name="Content Placeholder 2">
            <a:extLst>
              <a:ext uri="{FF2B5EF4-FFF2-40B4-BE49-F238E27FC236}">
                <a16:creationId xmlns:a16="http://schemas.microsoft.com/office/drawing/2014/main" id="{E4838519-F7BD-42C9-BDE6-B4D6DF7E1175}"/>
              </a:ext>
            </a:extLst>
          </p:cNvPr>
          <p:cNvSpPr>
            <a:spLocks noGrp="1"/>
          </p:cNvSpPr>
          <p:nvPr>
            <p:ph idx="13" hasCustomPrompt="1"/>
          </p:nvPr>
        </p:nvSpPr>
        <p:spPr>
          <a:xfrm>
            <a:off x="907606" y="2877018"/>
            <a:ext cx="3060000" cy="2938561"/>
          </a:xfrm>
        </p:spPr>
        <p:txBody>
          <a:bodyPr>
            <a:normAutofit/>
          </a:bodyPr>
          <a:lstStyle>
            <a:lvl1pPr algn="ctr">
              <a:defRPr/>
            </a:lvl1pPr>
          </a:lstStyle>
          <a:p>
            <a:pPr marL="0" indent="0" algn="ctr">
              <a:buNone/>
            </a:pPr>
            <a:r>
              <a:rPr lang="en-US" dirty="0"/>
              <a:t>Click to edit master text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50000" y="6357168"/>
            <a:ext cx="148040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1996947" y="6357600"/>
            <a:ext cx="6683376" cy="460800"/>
          </a:xfrm>
        </p:spPr>
        <p:txBody>
          <a:bodyPr/>
          <a:lstStyle>
            <a:lvl1pPr algn="l">
              <a:defRPr/>
            </a:lvl1pPr>
          </a:lstStyle>
          <a:p>
            <a:r>
              <a:rPr lang="en-US"/>
              <a:t>Sample Footer Text</a:t>
            </a:r>
            <a:endParaRPr lang="en-US" dirty="0"/>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p:nvPr>
        </p:nvSpPr>
        <p:spPr>
          <a:xfrm>
            <a:off x="4979987" y="0"/>
            <a:ext cx="7212013" cy="6858000"/>
          </a:xfrm>
        </p:spPr>
        <p:txBody>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4646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056600" y="536573"/>
            <a:ext cx="4078800" cy="1453003"/>
          </a:xfrm>
        </p:spPr>
        <p:txBody>
          <a:bodyPr/>
          <a:lstStyle>
            <a:lvl1pPr algn="ctr">
              <a:defRPr/>
            </a:lvl1pPr>
          </a:lstStyle>
          <a:p>
            <a:r>
              <a:rPr lang="en-US"/>
              <a:t>Click to edit Master title style</a:t>
            </a:r>
            <a:endParaRPr lang="en-US" dirty="0"/>
          </a:p>
        </p:txBody>
      </p:sp>
      <p:sp>
        <p:nvSpPr>
          <p:cNvPr id="95" name="Text Placeholder 94">
            <a:extLst>
              <a:ext uri="{FF2B5EF4-FFF2-40B4-BE49-F238E27FC236}">
                <a16:creationId xmlns:a16="http://schemas.microsoft.com/office/drawing/2014/main" id="{376C93AE-577A-4E39-B37B-F54DD619E8E9}"/>
              </a:ext>
            </a:extLst>
          </p:cNvPr>
          <p:cNvSpPr>
            <a:spLocks noGrp="1"/>
          </p:cNvSpPr>
          <p:nvPr>
            <p:ph type="body" sz="quarter" idx="13" hasCustomPrompt="1"/>
          </p:nvPr>
        </p:nvSpPr>
        <p:spPr>
          <a:xfrm>
            <a:off x="3686175" y="2876550"/>
            <a:ext cx="4819650" cy="2875321"/>
          </a:xfrm>
        </p:spPr>
        <p:txBody>
          <a:bodyPr>
            <a:normAutofit/>
          </a:bodyPr>
          <a:lstStyle>
            <a:lvl1pPr marL="0" indent="0" algn="ctr">
              <a:buNone/>
              <a:defRPr sz="1600" baseline="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add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Group 5">
            <a:extLst>
              <a:ext uri="{FF2B5EF4-FFF2-40B4-BE49-F238E27FC236}">
                <a16:creationId xmlns:a16="http://schemas.microsoft.com/office/drawing/2014/main" id="{4DF41F26-BFC3-471C-AEBF-8D613043F8A1}"/>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7" name="Group 6">
              <a:extLst>
                <a:ext uri="{FF2B5EF4-FFF2-40B4-BE49-F238E27FC236}">
                  <a16:creationId xmlns:a16="http://schemas.microsoft.com/office/drawing/2014/main" id="{CD3F709F-F0BC-4149-B83C-D6E0B13F9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6" name="Freeform 64">
                <a:extLst>
                  <a:ext uri="{FF2B5EF4-FFF2-40B4-BE49-F238E27FC236}">
                    <a16:creationId xmlns:a16="http://schemas.microsoft.com/office/drawing/2014/main" id="{5C5EF830-776D-4D9D-B2AD-E2EF27FE2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24555386-DD07-47B5-8731-6188F0440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98AACD5A-587D-4523-8687-E39554A9E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56E6FE3-AE0B-4665-BDC4-C43B088EA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3341E111-158B-46EB-85CF-76ACE2E6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B6BAC346-F465-42C1-B326-511CDAAF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1EFAE7C-FB00-406B-B543-258ECBA8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7B8E44F7-B4B5-407F-8CBF-2EF39658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E5CB4BB7-46DD-4D14-AF85-0E13EFBA6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F7F8EDDC-B124-4CF0-9C0B-036D7E920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F9979D20-23CA-44BF-94E4-277FAA877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64DA53E4-1E27-44B2-9EA5-375E3D20A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AF41DBD5-F7CA-43C7-B477-6E93D8DC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8DE355CC-A733-4109-AC9E-4E5E96E35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C60E99C1-AC1B-4267-A404-07CA28EA1A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6BA754B-AF8C-4E32-B5D4-BD2CA1341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AA7154F4-DAA9-42B8-9C79-E7D89EB92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CFCCE002-4181-4663-B8B4-5B5CC711B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B3C1286A-A92F-45A8-A144-C4EBF3B8B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31993490-8FCD-4048-A2E8-0A217FF65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3AF3440-700A-44B0-A0D1-1E6301F18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F17E7CAB-5E29-47AC-91E8-B488D357F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D713AE0B-3A03-4CCB-B15E-CAF75D855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8" name="Group 17">
                <a:extLst>
                  <a:ext uri="{FF2B5EF4-FFF2-40B4-BE49-F238E27FC236}">
                    <a16:creationId xmlns:a16="http://schemas.microsoft.com/office/drawing/2014/main" id="{94CC0330-760F-4B4E-BE37-D345B5B2E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8B6C8306-3715-4107-BA99-68EB308CA1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B3797-F2A4-43E3-B8F8-8BC4B0FBDE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BB27766D-84D5-4D02-AE36-3149427B2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F1C8A62-8495-422A-9A73-9C59C603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1CEBFBC-BC6E-4C5F-BEC4-DD2079D8E2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969A298F-AA6C-4139-992B-E27C0854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972AA363-33A2-4979-9DE5-9FA8ACADE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A3822750-6B8C-4F83-9CAD-F924EF493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0" name="Group 9">
                <a:extLst>
                  <a:ext uri="{FF2B5EF4-FFF2-40B4-BE49-F238E27FC236}">
                    <a16:creationId xmlns:a16="http://schemas.microsoft.com/office/drawing/2014/main" id="{58523E1A-71CD-4B09-A4F4-07F86003B4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169972B1-6443-4F74-80F9-BB4943CD3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EB69F32F-40CA-458E-B833-E909ADFDD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B2FEC36-803B-49C9-8313-D558457B2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5178F1E3-F49B-4E7A-BA5C-B2BFD9A636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 name="Freeform 68">
                  <a:extLst>
                    <a:ext uri="{FF2B5EF4-FFF2-40B4-BE49-F238E27FC236}">
                      <a16:creationId xmlns:a16="http://schemas.microsoft.com/office/drawing/2014/main" id="{9F18055A-6D8B-4373-A010-59AE8C813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2612E838-0F14-4DE7-AD23-6A8307851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AF3F8EED-B567-43E0-8B31-5A5E7AFB2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8" name="Group 47">
            <a:extLst>
              <a:ext uri="{FF2B5EF4-FFF2-40B4-BE49-F238E27FC236}">
                <a16:creationId xmlns:a16="http://schemas.microsoft.com/office/drawing/2014/main" id="{952B8C31-9649-4E69-B31C-D77394EE2339}"/>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9" name="Group 48">
              <a:extLst>
                <a:ext uri="{FF2B5EF4-FFF2-40B4-BE49-F238E27FC236}">
                  <a16:creationId xmlns:a16="http://schemas.microsoft.com/office/drawing/2014/main" id="{269D1249-EDCC-41AC-BA08-E670FB4E33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8" name="Freeform 64">
                <a:extLst>
                  <a:ext uri="{FF2B5EF4-FFF2-40B4-BE49-F238E27FC236}">
                    <a16:creationId xmlns:a16="http://schemas.microsoft.com/office/drawing/2014/main" id="{EA5EA6EB-846A-4897-AE83-5BDD96A4F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1">
                <a:extLst>
                  <a:ext uri="{FF2B5EF4-FFF2-40B4-BE49-F238E27FC236}">
                    <a16:creationId xmlns:a16="http://schemas.microsoft.com/office/drawing/2014/main" id="{185EF0DB-BE87-4CDD-823B-E6651137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1">
                <a:extLst>
                  <a:ext uri="{FF2B5EF4-FFF2-40B4-BE49-F238E27FC236}">
                    <a16:creationId xmlns:a16="http://schemas.microsoft.com/office/drawing/2014/main" id="{9AC9E234-4400-46EB-92D7-9B53A68B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78">
                <a:extLst>
                  <a:ext uri="{FF2B5EF4-FFF2-40B4-BE49-F238E27FC236}">
                    <a16:creationId xmlns:a16="http://schemas.microsoft.com/office/drawing/2014/main" id="{A0C06F74-3085-4BB3-9758-D97415975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84">
                <a:extLst>
                  <a:ext uri="{FF2B5EF4-FFF2-40B4-BE49-F238E27FC236}">
                    <a16:creationId xmlns:a16="http://schemas.microsoft.com/office/drawing/2014/main" id="{9EA54D9F-32B0-4B48-B93A-B5A9E3DC6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87">
                <a:extLst>
                  <a:ext uri="{FF2B5EF4-FFF2-40B4-BE49-F238E27FC236}">
                    <a16:creationId xmlns:a16="http://schemas.microsoft.com/office/drawing/2014/main" id="{3858A715-B583-4779-A1D2-86822F2C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0">
                <a:extLst>
                  <a:ext uri="{FF2B5EF4-FFF2-40B4-BE49-F238E27FC236}">
                    <a16:creationId xmlns:a16="http://schemas.microsoft.com/office/drawing/2014/main" id="{ECAE61B9-0396-4F89-85E9-EB174D639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59">
                <a:extLst>
                  <a:ext uri="{FF2B5EF4-FFF2-40B4-BE49-F238E27FC236}">
                    <a16:creationId xmlns:a16="http://schemas.microsoft.com/office/drawing/2014/main" id="{46E4F030-726A-40ED-810F-C9F237918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2">
                <a:extLst>
                  <a:ext uri="{FF2B5EF4-FFF2-40B4-BE49-F238E27FC236}">
                    <a16:creationId xmlns:a16="http://schemas.microsoft.com/office/drawing/2014/main" id="{B3148C64-AE70-4F9D-B6CE-5C92B9922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65">
                <a:extLst>
                  <a:ext uri="{FF2B5EF4-FFF2-40B4-BE49-F238E27FC236}">
                    <a16:creationId xmlns:a16="http://schemas.microsoft.com/office/drawing/2014/main" id="{78C97992-BC56-40D7-A639-3D314871C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79">
                <a:extLst>
                  <a:ext uri="{FF2B5EF4-FFF2-40B4-BE49-F238E27FC236}">
                    <a16:creationId xmlns:a16="http://schemas.microsoft.com/office/drawing/2014/main" id="{469CAD99-0EFE-4B8E-922B-0C2BCFFD5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2">
                <a:extLst>
                  <a:ext uri="{FF2B5EF4-FFF2-40B4-BE49-F238E27FC236}">
                    <a16:creationId xmlns:a16="http://schemas.microsoft.com/office/drawing/2014/main" id="{1D00B441-E5A3-4411-9B05-8E09BFF62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5">
                <a:extLst>
                  <a:ext uri="{FF2B5EF4-FFF2-40B4-BE49-F238E27FC236}">
                    <a16:creationId xmlns:a16="http://schemas.microsoft.com/office/drawing/2014/main" id="{3FFE4E0B-A703-4655-B55F-44B3A390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8">
                <a:extLst>
                  <a:ext uri="{FF2B5EF4-FFF2-40B4-BE49-F238E27FC236}">
                    <a16:creationId xmlns:a16="http://schemas.microsoft.com/office/drawing/2014/main" id="{F19632C2-B953-4CD1-9EAA-5C1FEA3EF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2" name="Group 81">
                <a:extLst>
                  <a:ext uri="{FF2B5EF4-FFF2-40B4-BE49-F238E27FC236}">
                    <a16:creationId xmlns:a16="http://schemas.microsoft.com/office/drawing/2014/main" id="{DBDC3951-9E4C-4062-9B43-3038D9058A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2764EF0E-A104-46C9-B242-778009E49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66">
                  <a:extLst>
                    <a:ext uri="{FF2B5EF4-FFF2-40B4-BE49-F238E27FC236}">
                      <a16:creationId xmlns:a16="http://schemas.microsoft.com/office/drawing/2014/main" id="{D0A8B652-41E0-456C-9C9F-1F0EC00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67">
                  <a:extLst>
                    <a:ext uri="{FF2B5EF4-FFF2-40B4-BE49-F238E27FC236}">
                      <a16:creationId xmlns:a16="http://schemas.microsoft.com/office/drawing/2014/main" id="{802E547A-C876-460C-B6A4-BCE8D39D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0">
                  <a:extLst>
                    <a:ext uri="{FF2B5EF4-FFF2-40B4-BE49-F238E27FC236}">
                      <a16:creationId xmlns:a16="http://schemas.microsoft.com/office/drawing/2014/main" id="{00363E6C-7B8D-4E1D-A93E-E73306E1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3">
                  <a:extLst>
                    <a:ext uri="{FF2B5EF4-FFF2-40B4-BE49-F238E27FC236}">
                      <a16:creationId xmlns:a16="http://schemas.microsoft.com/office/drawing/2014/main" id="{206E174F-B8D0-4FFD-A1B5-56BFC5CCE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86">
                  <a:extLst>
                    <a:ext uri="{FF2B5EF4-FFF2-40B4-BE49-F238E27FC236}">
                      <a16:creationId xmlns:a16="http://schemas.microsoft.com/office/drawing/2014/main" id="{3A10191E-76B5-4841-B32D-0DF6EAB63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89">
                  <a:extLst>
                    <a:ext uri="{FF2B5EF4-FFF2-40B4-BE49-F238E27FC236}">
                      <a16:creationId xmlns:a16="http://schemas.microsoft.com/office/drawing/2014/main" id="{CF67EF0B-5FE7-4D99-8B38-95B1706F0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0B39CF0F-2997-4D96-8F17-211C97D87D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0" name="Group 59">
                <a:extLst>
                  <a:ext uri="{FF2B5EF4-FFF2-40B4-BE49-F238E27FC236}">
                    <a16:creationId xmlns:a16="http://schemas.microsoft.com/office/drawing/2014/main" id="{6408937D-7FFE-4D6C-AF79-1F60035C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749AA60A-BD5D-4647-AE8A-DF411C654B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F335D2B-768D-4700-A35C-F54A7BD35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B6F1EDEE-EDB1-4759-9339-8F60B631A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30">
                  <a:extLst>
                    <a:ext uri="{FF2B5EF4-FFF2-40B4-BE49-F238E27FC236}">
                      <a16:creationId xmlns:a16="http://schemas.microsoft.com/office/drawing/2014/main" id="{305D4D3B-BD5E-44BE-BE6A-4C9184593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0748E9E-1F8D-4FB9-89D6-F5B35B504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61">
                  <a:extLst>
                    <a:ext uri="{FF2B5EF4-FFF2-40B4-BE49-F238E27FC236}">
                      <a16:creationId xmlns:a16="http://schemas.microsoft.com/office/drawing/2014/main" id="{B56CFFBA-D942-451F-B4E0-133DEA26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3" name="Freeform: Shape 62">
                  <a:extLst>
                    <a:ext uri="{FF2B5EF4-FFF2-40B4-BE49-F238E27FC236}">
                      <a16:creationId xmlns:a16="http://schemas.microsoft.com/office/drawing/2014/main" id="{1B25F38B-03B2-435D-82ED-142D2AB4D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E1A0A593-F414-4B02-A355-AC7A50A7E0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2" name="Group 51">
                <a:extLst>
                  <a:ext uri="{FF2B5EF4-FFF2-40B4-BE49-F238E27FC236}">
                    <a16:creationId xmlns:a16="http://schemas.microsoft.com/office/drawing/2014/main" id="{1BA06E81-194E-43F2-B418-BF8101EAA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7" name="Freeform 68">
                  <a:extLst>
                    <a:ext uri="{FF2B5EF4-FFF2-40B4-BE49-F238E27FC236}">
                      <a16:creationId xmlns:a16="http://schemas.microsoft.com/office/drawing/2014/main" id="{ABE6BF78-8FF2-4595-9072-48ACEBE2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69">
                  <a:extLst>
                    <a:ext uri="{FF2B5EF4-FFF2-40B4-BE49-F238E27FC236}">
                      <a16:creationId xmlns:a16="http://schemas.microsoft.com/office/drawing/2014/main" id="{E182745B-1C12-49AC-97AD-501D806E9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Line 70">
                  <a:extLst>
                    <a:ext uri="{FF2B5EF4-FFF2-40B4-BE49-F238E27FC236}">
                      <a16:creationId xmlns:a16="http://schemas.microsoft.com/office/drawing/2014/main" id="{56B38515-A1C4-46D9-AEC6-E55E1CB73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a:extLst>
                  <a:ext uri="{FF2B5EF4-FFF2-40B4-BE49-F238E27FC236}">
                    <a16:creationId xmlns:a16="http://schemas.microsoft.com/office/drawing/2014/main" id="{C9A4424F-2DA0-4E5A-9291-0A5FCE5575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4" name="Freeform 68">
                  <a:extLst>
                    <a:ext uri="{FF2B5EF4-FFF2-40B4-BE49-F238E27FC236}">
                      <a16:creationId xmlns:a16="http://schemas.microsoft.com/office/drawing/2014/main" id="{8609BA22-8E70-41AA-BACA-C9F8A789B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C2F49FC5-EFC3-4A02-9782-EC06564A9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Line 70">
                  <a:extLst>
                    <a:ext uri="{FF2B5EF4-FFF2-40B4-BE49-F238E27FC236}">
                      <a16:creationId xmlns:a16="http://schemas.microsoft.com/office/drawing/2014/main" id="{782187F0-090B-4C65-B604-5DD33B4FF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3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9400" y="563402"/>
            <a:ext cx="4075200" cy="2058573"/>
          </a:xfrm>
        </p:spPr>
        <p:txBody>
          <a:bodyPr>
            <a:noAutofit/>
          </a:bodyPr>
          <a:lstStyle>
            <a:lvl1pPr algn="ctr">
              <a:defRPr sz="3200"/>
            </a:lvl1pPr>
          </a:lstStyle>
          <a:p>
            <a:r>
              <a:rPr lang="en-US"/>
              <a:t>Click to edit Master title style</a:t>
            </a:r>
            <a:endParaRPr lang="en-US" dirty="0"/>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p:nvPr>
        </p:nvSpPr>
        <p:spPr>
          <a:xfrm>
            <a:off x="990000" y="4248000"/>
            <a:ext cx="4075200" cy="1520975"/>
          </a:xfrm>
        </p:spPr>
        <p:txBody>
          <a:bodyPr>
            <a:normAutofit/>
          </a:bodyPr>
          <a:lstStyle>
            <a:lvl1pPr marL="0" indent="0" algn="ctr">
              <a:buNone/>
              <a:defRPr/>
            </a:lvl1pPr>
          </a:lstStyle>
          <a:p>
            <a:r>
              <a:rPr lang="en-US"/>
              <a:t>Click to edit Master subtitle style</a:t>
            </a:r>
            <a:endParaRPr lang="en-US" dirty="0"/>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p:nvPr>
        </p:nvSpPr>
        <p:spPr>
          <a:xfrm>
            <a:off x="6654800" y="563563"/>
            <a:ext cx="4995863" cy="2706687"/>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92FA415D-7F98-4C81-A18F-A114BF021CC5}"/>
              </a:ext>
            </a:extLst>
          </p:cNvPr>
          <p:cNvSpPr>
            <a:spLocks noGrp="1"/>
          </p:cNvSpPr>
          <p:nvPr>
            <p:ph type="pic" sz="quarter" idx="14"/>
          </p:nvPr>
        </p:nvSpPr>
        <p:spPr>
          <a:xfrm>
            <a:off x="6654800" y="3587750"/>
            <a:ext cx="4995863" cy="2698750"/>
          </a:xfrm>
        </p:spPr>
        <p:txBody>
          <a:bodyPr/>
          <a:lstStyle/>
          <a:p>
            <a:r>
              <a:rPr lang="en-US"/>
              <a:t>Click icon to add picture</a:t>
            </a:r>
            <a:endParaRPr lang="en-US" dirty="0"/>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3872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137205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a:xfrm>
            <a:off x="838200" y="1839595"/>
            <a:ext cx="10515600" cy="415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63725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7324726" y="4217899"/>
            <a:ext cx="4079874" cy="1132373"/>
          </a:xfrm>
        </p:spPr>
        <p:txBody>
          <a:bodyPr anchor="t">
            <a:noAutofit/>
          </a:bodyPr>
          <a:lstStyle>
            <a:lvl1pPr algn="ct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7324726" y="1541995"/>
            <a:ext cx="4079874" cy="2457819"/>
          </a:xfrm>
        </p:spPr>
        <p:txBody>
          <a:bodyPr anchor="b">
            <a:normAutofit/>
          </a:bodyPr>
          <a:lstStyle>
            <a:lvl1pPr marL="0" indent="0" algn="ctr">
              <a:lnSpc>
                <a:spcPct val="125000"/>
              </a:lnSpc>
              <a:buNone/>
              <a:defRPr sz="32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3" name="Picture Placeholder 42">
            <a:extLst>
              <a:ext uri="{FF2B5EF4-FFF2-40B4-BE49-F238E27FC236}">
                <a16:creationId xmlns:a16="http://schemas.microsoft.com/office/drawing/2014/main" id="{E0B6C055-B48A-412B-88B0-737289AC0BDB}"/>
              </a:ext>
            </a:extLst>
          </p:cNvPr>
          <p:cNvSpPr>
            <a:spLocks noGrp="1"/>
          </p:cNvSpPr>
          <p:nvPr>
            <p:ph type="pic" sz="quarter" idx="10"/>
          </p:nvPr>
        </p:nvSpPr>
        <p:spPr>
          <a:xfrm>
            <a:off x="539750" y="536575"/>
            <a:ext cx="2366963" cy="2760663"/>
          </a:xfrm>
        </p:spPr>
        <p:txBody>
          <a:bodyPr/>
          <a:lstStyle/>
          <a:p>
            <a:r>
              <a:rPr lang="en-US"/>
              <a:t>Click icon to add picture</a:t>
            </a:r>
            <a:endParaRPr lang="en-US" dirty="0"/>
          </a:p>
        </p:txBody>
      </p:sp>
      <p:sp>
        <p:nvSpPr>
          <p:cNvPr id="44" name="Picture Placeholder 42">
            <a:extLst>
              <a:ext uri="{FF2B5EF4-FFF2-40B4-BE49-F238E27FC236}">
                <a16:creationId xmlns:a16="http://schemas.microsoft.com/office/drawing/2014/main" id="{AE13F241-D0A7-491D-81D3-CB6450291490}"/>
              </a:ext>
            </a:extLst>
          </p:cNvPr>
          <p:cNvSpPr>
            <a:spLocks noGrp="1"/>
          </p:cNvSpPr>
          <p:nvPr>
            <p:ph type="pic" sz="quarter" idx="11"/>
          </p:nvPr>
        </p:nvSpPr>
        <p:spPr>
          <a:xfrm>
            <a:off x="3174887" y="543842"/>
            <a:ext cx="2366963" cy="2760663"/>
          </a:xfrm>
        </p:spPr>
        <p:txBody>
          <a:bodyPr/>
          <a:lstStyle/>
          <a:p>
            <a:r>
              <a:rPr lang="en-US"/>
              <a:t>Click icon to add picture</a:t>
            </a:r>
            <a:endParaRPr lang="en-US" dirty="0"/>
          </a:p>
        </p:txBody>
      </p:sp>
      <p:sp>
        <p:nvSpPr>
          <p:cNvPr id="46" name="Picture Placeholder 42">
            <a:extLst>
              <a:ext uri="{FF2B5EF4-FFF2-40B4-BE49-F238E27FC236}">
                <a16:creationId xmlns:a16="http://schemas.microsoft.com/office/drawing/2014/main" id="{DC189B8E-5A5B-400F-8F5F-63F61759E081}"/>
              </a:ext>
            </a:extLst>
          </p:cNvPr>
          <p:cNvSpPr>
            <a:spLocks noGrp="1"/>
          </p:cNvSpPr>
          <p:nvPr>
            <p:ph type="pic" sz="quarter" idx="12"/>
          </p:nvPr>
        </p:nvSpPr>
        <p:spPr>
          <a:xfrm>
            <a:off x="539642" y="3563566"/>
            <a:ext cx="2366963" cy="2760663"/>
          </a:xfrm>
        </p:spPr>
        <p:txBody>
          <a:bodyPr/>
          <a:lstStyle/>
          <a:p>
            <a:r>
              <a:rPr lang="en-US"/>
              <a:t>Click icon to add picture</a:t>
            </a:r>
            <a:endParaRPr lang="en-US" dirty="0"/>
          </a:p>
        </p:txBody>
      </p:sp>
      <p:sp>
        <p:nvSpPr>
          <p:cNvPr id="47" name="Picture Placeholder 42">
            <a:extLst>
              <a:ext uri="{FF2B5EF4-FFF2-40B4-BE49-F238E27FC236}">
                <a16:creationId xmlns:a16="http://schemas.microsoft.com/office/drawing/2014/main" id="{07055732-D9B3-42AF-9ADA-0D1F8DC2D5FB}"/>
              </a:ext>
            </a:extLst>
          </p:cNvPr>
          <p:cNvSpPr>
            <a:spLocks noGrp="1"/>
          </p:cNvSpPr>
          <p:nvPr>
            <p:ph type="pic" sz="quarter" idx="13"/>
          </p:nvPr>
        </p:nvSpPr>
        <p:spPr>
          <a:xfrm>
            <a:off x="3174779" y="3570833"/>
            <a:ext cx="2366963" cy="2760663"/>
          </a:xfrm>
        </p:spPr>
        <p:txBody>
          <a:bodyPr/>
          <a:lstStyle/>
          <a:p>
            <a:r>
              <a:rPr lang="en-US"/>
              <a:t>Click icon to add picture</a:t>
            </a:r>
            <a:endParaRPr lang="en-US" dirty="0"/>
          </a:p>
        </p:txBody>
      </p:sp>
      <p:sp>
        <p:nvSpPr>
          <p:cNvPr id="28" name="Date Placeholder 47">
            <a:extLst>
              <a:ext uri="{FF2B5EF4-FFF2-40B4-BE49-F238E27FC236}">
                <a16:creationId xmlns:a16="http://schemas.microsoft.com/office/drawing/2014/main" id="{5B51C357-082C-45A5-80C8-69FD4B94D329}"/>
              </a:ext>
            </a:extLst>
          </p:cNvPr>
          <p:cNvSpPr txBox="1">
            <a:spLocks/>
          </p:cNvSpPr>
          <p:nvPr userDrawn="1"/>
        </p:nvSpPr>
        <p:spPr>
          <a:xfrm>
            <a:off x="450000" y="6357168"/>
            <a:ext cx="1760150" cy="4616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20XX</a:t>
            </a:r>
          </a:p>
        </p:txBody>
      </p:sp>
      <p:cxnSp>
        <p:nvCxnSpPr>
          <p:cNvPr id="18" name="Straight Connector 17">
            <a:extLst>
              <a:ext uri="{FF2B5EF4-FFF2-40B4-BE49-F238E27FC236}">
                <a16:creationId xmlns:a16="http://schemas.microsoft.com/office/drawing/2014/main" id="{D7ED9792-4CB9-419E-9961-050A9E00E2FA}"/>
              </a:ext>
              <a:ext uri="{C183D7F6-B498-43B3-948B-1728B52AA6E4}">
                <adec:decorative xmlns:adec="http://schemas.microsoft.com/office/drawing/2017/decorative" val="1"/>
              </a:ext>
            </a:extLst>
          </p:cNvPr>
          <p:cNvCxnSpPr>
            <a:cxnSpLocks/>
          </p:cNvCxnSpPr>
          <p:nvPr userDrawn="1"/>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1EC9E08-1228-4409-88CC-9D1927E83943}"/>
              </a:ext>
              <a:ext uri="{C183D7F6-B498-43B3-948B-1728B52AA6E4}">
                <adec:decorative xmlns:adec="http://schemas.microsoft.com/office/drawing/2017/decorative" val="1"/>
              </a:ext>
            </a:extLst>
          </p:cNvPr>
          <p:cNvGrpSpPr/>
          <p:nvPr userDrawn="1"/>
        </p:nvGrpSpPr>
        <p:grpSpPr>
          <a:xfrm rot="8100000" flipH="1">
            <a:off x="6674373" y="402322"/>
            <a:ext cx="641184" cy="1069728"/>
            <a:chOff x="6484111" y="2967038"/>
            <a:chExt cx="641184" cy="1069728"/>
          </a:xfrm>
        </p:grpSpPr>
        <p:grpSp>
          <p:nvGrpSpPr>
            <p:cNvPr id="20" name="Group 19">
              <a:extLst>
                <a:ext uri="{FF2B5EF4-FFF2-40B4-BE49-F238E27FC236}">
                  <a16:creationId xmlns:a16="http://schemas.microsoft.com/office/drawing/2014/main" id="{0A892AB7-AE89-4F73-AE0D-3503473E251A}"/>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734AFAA3-AA68-425A-834B-00F9D3690BA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36ED0F24-8619-4AED-A07A-D075DF2AF24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21E04150-0D06-4DFB-A73B-66DED0A5CFC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EA3C053E-6843-4D44-A64D-A37FD38410B0}"/>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A84DD506-3B91-4CE4-AE62-8E2FCA17D9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8C6659C-7CBF-419E-B2AB-53A6FBB4FF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C7B1B371-3EFF-4F0E-8B44-1A397B69DDF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9" name="Footer Placeholder 48">
            <a:extLst>
              <a:ext uri="{FF2B5EF4-FFF2-40B4-BE49-F238E27FC236}">
                <a16:creationId xmlns:a16="http://schemas.microsoft.com/office/drawing/2014/main" id="{B217CCF8-D1B0-4B96-AF9D-78BFAEE6D77D}"/>
              </a:ext>
            </a:extLst>
          </p:cNvPr>
          <p:cNvSpPr txBox="1">
            <a:spLocks/>
          </p:cNvSpPr>
          <p:nvPr userDrawn="1"/>
        </p:nvSpPr>
        <p:spPr>
          <a:xfrm>
            <a:off x="2754312" y="6357600"/>
            <a:ext cx="6683376" cy="460800"/>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grpSp>
        <p:nvGrpSpPr>
          <p:cNvPr id="30" name="Group 29">
            <a:extLst>
              <a:ext uri="{FF2B5EF4-FFF2-40B4-BE49-F238E27FC236}">
                <a16:creationId xmlns:a16="http://schemas.microsoft.com/office/drawing/2014/main" id="{615108B9-F897-467F-809F-6A4A2AE7EA20}"/>
              </a:ext>
              <a:ext uri="{C183D7F6-B498-43B3-948B-1728B52AA6E4}">
                <adec:decorative xmlns:adec="http://schemas.microsoft.com/office/drawing/2017/decorative" val="1"/>
              </a:ext>
            </a:extLst>
          </p:cNvPr>
          <p:cNvGrpSpPr/>
          <p:nvPr userDrawn="1"/>
        </p:nvGrpSpPr>
        <p:grpSpPr>
          <a:xfrm rot="18900000" flipH="1">
            <a:off x="11020475" y="5368081"/>
            <a:ext cx="641184" cy="1069728"/>
            <a:chOff x="6484111" y="2967038"/>
            <a:chExt cx="641184" cy="1069728"/>
          </a:xfrm>
        </p:grpSpPr>
        <p:grpSp>
          <p:nvGrpSpPr>
            <p:cNvPr id="31" name="Group 30">
              <a:extLst>
                <a:ext uri="{FF2B5EF4-FFF2-40B4-BE49-F238E27FC236}">
                  <a16:creationId xmlns:a16="http://schemas.microsoft.com/office/drawing/2014/main" id="{86413051-FD79-4060-A702-60F38BF4A35C}"/>
                </a:ext>
              </a:extLst>
            </p:cNvPr>
            <p:cNvGrpSpPr/>
            <p:nvPr/>
          </p:nvGrpSpPr>
          <p:grpSpPr>
            <a:xfrm>
              <a:off x="6808136" y="2967038"/>
              <a:ext cx="317159" cy="932400"/>
              <a:chOff x="6808136" y="2967038"/>
              <a:chExt cx="317159" cy="932400"/>
            </a:xfrm>
          </p:grpSpPr>
          <p:sp>
            <p:nvSpPr>
              <p:cNvPr id="36" name="Freeform 68">
                <a:extLst>
                  <a:ext uri="{FF2B5EF4-FFF2-40B4-BE49-F238E27FC236}">
                    <a16:creationId xmlns:a16="http://schemas.microsoft.com/office/drawing/2014/main" id="{B764F2D9-1B19-42EA-9AF0-6050DDABAA0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9">
                <a:extLst>
                  <a:ext uri="{FF2B5EF4-FFF2-40B4-BE49-F238E27FC236}">
                    <a16:creationId xmlns:a16="http://schemas.microsoft.com/office/drawing/2014/main" id="{557F4B3F-3926-4C1D-ABBF-B2380987179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Line 70">
                <a:extLst>
                  <a:ext uri="{FF2B5EF4-FFF2-40B4-BE49-F238E27FC236}">
                    <a16:creationId xmlns:a16="http://schemas.microsoft.com/office/drawing/2014/main" id="{81E74331-4EEB-49F8-912F-1DF74636E772}"/>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a:extLst>
                <a:ext uri="{FF2B5EF4-FFF2-40B4-BE49-F238E27FC236}">
                  <a16:creationId xmlns:a16="http://schemas.microsoft.com/office/drawing/2014/main" id="{E88BEEF7-57D3-43D4-9EBA-6948ED40B433}"/>
                </a:ext>
              </a:extLst>
            </p:cNvPr>
            <p:cNvGrpSpPr/>
            <p:nvPr/>
          </p:nvGrpSpPr>
          <p:grpSpPr>
            <a:xfrm rot="18900000" flipH="1">
              <a:off x="6484111" y="3104366"/>
              <a:ext cx="317159" cy="932400"/>
              <a:chOff x="6808136" y="2967038"/>
              <a:chExt cx="317159" cy="932400"/>
            </a:xfrm>
          </p:grpSpPr>
          <p:sp>
            <p:nvSpPr>
              <p:cNvPr id="33" name="Freeform 68">
                <a:extLst>
                  <a:ext uri="{FF2B5EF4-FFF2-40B4-BE49-F238E27FC236}">
                    <a16:creationId xmlns:a16="http://schemas.microsoft.com/office/drawing/2014/main" id="{0CD7B047-B489-4D5B-9C32-1BA667136A12}"/>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9">
                <a:extLst>
                  <a:ext uri="{FF2B5EF4-FFF2-40B4-BE49-F238E27FC236}">
                    <a16:creationId xmlns:a16="http://schemas.microsoft.com/office/drawing/2014/main" id="{2B703141-C1B3-4AFF-991F-D77B298AE8B4}"/>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Line 70">
                <a:extLst>
                  <a:ext uri="{FF2B5EF4-FFF2-40B4-BE49-F238E27FC236}">
                    <a16:creationId xmlns:a16="http://schemas.microsoft.com/office/drawing/2014/main" id="{FEEBB32D-FA5C-432C-B55F-1F74A4D13F17}"/>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9" name="Slide Number Placeholder 49">
            <a:extLst>
              <a:ext uri="{FF2B5EF4-FFF2-40B4-BE49-F238E27FC236}">
                <a16:creationId xmlns:a16="http://schemas.microsoft.com/office/drawing/2014/main" id="{FAE9A1BE-DDB9-4362-A4F6-BE1A07DBF6F1}"/>
              </a:ext>
            </a:extLst>
          </p:cNvPr>
          <p:cNvSpPr txBox="1">
            <a:spLocks/>
          </p:cNvSpPr>
          <p:nvPr userDrawn="1"/>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28376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BC50FC60-9736-40BD-8EF0-51BD04771675}"/>
              </a:ext>
            </a:extLst>
          </p:cNvPr>
          <p:cNvSpPr>
            <a:spLocks noGrp="1"/>
          </p:cNvSpPr>
          <p:nvPr>
            <p:ph type="pic" sz="quarter" idx="13"/>
          </p:nvPr>
        </p:nvSpPr>
        <p:spPr>
          <a:xfrm>
            <a:off x="1166813" y="2479675"/>
            <a:ext cx="1587500" cy="2330450"/>
          </a:xfrm>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7D564077-E600-44C8-B691-00C1C3ECC1C6}"/>
              </a:ext>
            </a:extLst>
          </p:cNvPr>
          <p:cNvSpPr>
            <a:spLocks noGrp="1"/>
          </p:cNvSpPr>
          <p:nvPr>
            <p:ph type="pic" sz="quarter" idx="14"/>
          </p:nvPr>
        </p:nvSpPr>
        <p:spPr>
          <a:xfrm>
            <a:off x="3228885" y="2479675"/>
            <a:ext cx="1587500" cy="2330450"/>
          </a:xfrm>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5EF6670B-24A6-4EC1-AB19-83414A6BFC81}"/>
              </a:ext>
            </a:extLst>
          </p:cNvPr>
          <p:cNvSpPr>
            <a:spLocks noGrp="1"/>
          </p:cNvSpPr>
          <p:nvPr>
            <p:ph type="pic" sz="quarter" idx="15"/>
          </p:nvPr>
        </p:nvSpPr>
        <p:spPr>
          <a:xfrm>
            <a:off x="5302249" y="2479675"/>
            <a:ext cx="1587500" cy="2330450"/>
          </a:xfrm>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DCE770BA-A562-4780-AEC9-94BC0C7C53FA}"/>
              </a:ext>
            </a:extLst>
          </p:cNvPr>
          <p:cNvSpPr>
            <a:spLocks noGrp="1"/>
          </p:cNvSpPr>
          <p:nvPr>
            <p:ph type="pic" sz="quarter" idx="16"/>
          </p:nvPr>
        </p:nvSpPr>
        <p:spPr>
          <a:xfrm>
            <a:off x="7364764" y="2479675"/>
            <a:ext cx="1587500" cy="2330450"/>
          </a:xfrm>
        </p:spPr>
        <p:txBody>
          <a:bodyPr/>
          <a:lstStyle/>
          <a:p>
            <a:r>
              <a:rPr lang="en-US"/>
              <a:t>Click icon to add picture</a:t>
            </a:r>
            <a:endParaRPr lang="en-US" dirty="0"/>
          </a:p>
        </p:txBody>
      </p:sp>
      <p:sp>
        <p:nvSpPr>
          <p:cNvPr id="18" name="Picture Placeholder 13">
            <a:extLst>
              <a:ext uri="{FF2B5EF4-FFF2-40B4-BE49-F238E27FC236}">
                <a16:creationId xmlns:a16="http://schemas.microsoft.com/office/drawing/2014/main" id="{C627DB31-AE80-40F1-A5C7-E1FBE1521BD4}"/>
              </a:ext>
            </a:extLst>
          </p:cNvPr>
          <p:cNvSpPr>
            <a:spLocks noGrp="1"/>
          </p:cNvSpPr>
          <p:nvPr>
            <p:ph type="pic" sz="quarter" idx="17"/>
          </p:nvPr>
        </p:nvSpPr>
        <p:spPr>
          <a:xfrm>
            <a:off x="9437688" y="2479675"/>
            <a:ext cx="1587500" cy="2330450"/>
          </a:xfrm>
        </p:spPr>
        <p:txBody>
          <a:body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CDA79604-04BA-44C3-8188-694F8E9C2360}"/>
              </a:ext>
              <a:ext uri="{C183D7F6-B498-43B3-948B-1728B52AA6E4}">
                <adec:decorative xmlns:adec="http://schemas.microsoft.com/office/drawing/2017/decorative" val="1"/>
              </a:ext>
            </a:extLst>
          </p:cNvPr>
          <p:cNvCxnSpPr>
            <a:cxnSpLocks/>
          </p:cNvCxnSpPr>
          <p:nvPr userDrawn="1"/>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Text Placeholder 27">
            <a:extLst>
              <a:ext uri="{FF2B5EF4-FFF2-40B4-BE49-F238E27FC236}">
                <a16:creationId xmlns:a16="http://schemas.microsoft.com/office/drawing/2014/main" id="{325542BB-A1DE-421A-898F-007CCBCC1040}"/>
              </a:ext>
            </a:extLst>
          </p:cNvPr>
          <p:cNvSpPr>
            <a:spLocks noGrp="1"/>
          </p:cNvSpPr>
          <p:nvPr>
            <p:ph type="body" sz="quarter" idx="18"/>
          </p:nvPr>
        </p:nvSpPr>
        <p:spPr>
          <a:xfrm>
            <a:off x="1166813"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0" name="Text Placeholder 27">
            <a:extLst>
              <a:ext uri="{FF2B5EF4-FFF2-40B4-BE49-F238E27FC236}">
                <a16:creationId xmlns:a16="http://schemas.microsoft.com/office/drawing/2014/main" id="{95E87339-255E-4557-9768-A292ED25DBA8}"/>
              </a:ext>
            </a:extLst>
          </p:cNvPr>
          <p:cNvSpPr>
            <a:spLocks noGrp="1"/>
          </p:cNvSpPr>
          <p:nvPr>
            <p:ph type="body" sz="quarter" idx="19"/>
          </p:nvPr>
        </p:nvSpPr>
        <p:spPr>
          <a:xfrm>
            <a:off x="1166813"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1" name="Text Placeholder 27">
            <a:extLst>
              <a:ext uri="{FF2B5EF4-FFF2-40B4-BE49-F238E27FC236}">
                <a16:creationId xmlns:a16="http://schemas.microsoft.com/office/drawing/2014/main" id="{969EC781-370F-41FC-AD76-0728B465E512}"/>
              </a:ext>
            </a:extLst>
          </p:cNvPr>
          <p:cNvSpPr>
            <a:spLocks noGrp="1"/>
          </p:cNvSpPr>
          <p:nvPr>
            <p:ph type="body" sz="quarter" idx="20"/>
          </p:nvPr>
        </p:nvSpPr>
        <p:spPr>
          <a:xfrm>
            <a:off x="322888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2" name="Text Placeholder 27">
            <a:extLst>
              <a:ext uri="{FF2B5EF4-FFF2-40B4-BE49-F238E27FC236}">
                <a16:creationId xmlns:a16="http://schemas.microsoft.com/office/drawing/2014/main" id="{50C960BB-D9A3-417D-87D9-E93363FB5850}"/>
              </a:ext>
            </a:extLst>
          </p:cNvPr>
          <p:cNvSpPr>
            <a:spLocks noGrp="1"/>
          </p:cNvSpPr>
          <p:nvPr>
            <p:ph type="body" sz="quarter" idx="21"/>
          </p:nvPr>
        </p:nvSpPr>
        <p:spPr>
          <a:xfrm>
            <a:off x="322888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714B566C-453D-4E47-8BE0-2EF7145AD3AF}"/>
              </a:ext>
            </a:extLst>
          </p:cNvPr>
          <p:cNvSpPr>
            <a:spLocks noGrp="1"/>
          </p:cNvSpPr>
          <p:nvPr>
            <p:ph type="body" sz="quarter" idx="22"/>
          </p:nvPr>
        </p:nvSpPr>
        <p:spPr>
          <a:xfrm>
            <a:off x="5302249"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4" name="Text Placeholder 27">
            <a:extLst>
              <a:ext uri="{FF2B5EF4-FFF2-40B4-BE49-F238E27FC236}">
                <a16:creationId xmlns:a16="http://schemas.microsoft.com/office/drawing/2014/main" id="{8C9D423F-AE1B-476A-AC7E-F34CE6ABFA31}"/>
              </a:ext>
            </a:extLst>
          </p:cNvPr>
          <p:cNvSpPr>
            <a:spLocks noGrp="1"/>
          </p:cNvSpPr>
          <p:nvPr>
            <p:ph type="body" sz="quarter" idx="23"/>
          </p:nvPr>
        </p:nvSpPr>
        <p:spPr>
          <a:xfrm>
            <a:off x="5302249"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F25DCDC4-ECAE-47AB-8ED3-07D8D33BF181}"/>
              </a:ext>
            </a:extLst>
          </p:cNvPr>
          <p:cNvSpPr>
            <a:spLocks noGrp="1"/>
          </p:cNvSpPr>
          <p:nvPr>
            <p:ph type="body" sz="quarter" idx="24"/>
          </p:nvPr>
        </p:nvSpPr>
        <p:spPr>
          <a:xfrm>
            <a:off x="736476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6" name="Text Placeholder 27">
            <a:extLst>
              <a:ext uri="{FF2B5EF4-FFF2-40B4-BE49-F238E27FC236}">
                <a16:creationId xmlns:a16="http://schemas.microsoft.com/office/drawing/2014/main" id="{1A7D8398-681A-475F-9624-02EFB0099D50}"/>
              </a:ext>
            </a:extLst>
          </p:cNvPr>
          <p:cNvSpPr>
            <a:spLocks noGrp="1"/>
          </p:cNvSpPr>
          <p:nvPr>
            <p:ph type="body" sz="quarter" idx="25"/>
          </p:nvPr>
        </p:nvSpPr>
        <p:spPr>
          <a:xfrm>
            <a:off x="736476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9692C358-06E1-468E-90F8-9F5F3918233E}"/>
              </a:ext>
            </a:extLst>
          </p:cNvPr>
          <p:cNvSpPr>
            <a:spLocks noGrp="1"/>
          </p:cNvSpPr>
          <p:nvPr>
            <p:ph type="body" sz="quarter" idx="26"/>
          </p:nvPr>
        </p:nvSpPr>
        <p:spPr>
          <a:xfrm>
            <a:off x="9437688"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8" name="Text Placeholder 27">
            <a:extLst>
              <a:ext uri="{FF2B5EF4-FFF2-40B4-BE49-F238E27FC236}">
                <a16:creationId xmlns:a16="http://schemas.microsoft.com/office/drawing/2014/main" id="{2167CC03-B865-47EB-83C3-CA5CDC584C0F}"/>
              </a:ext>
            </a:extLst>
          </p:cNvPr>
          <p:cNvSpPr>
            <a:spLocks noGrp="1"/>
          </p:cNvSpPr>
          <p:nvPr>
            <p:ph type="body" sz="quarter" idx="27"/>
          </p:nvPr>
        </p:nvSpPr>
        <p:spPr>
          <a:xfrm>
            <a:off x="9437688"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88530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lvl1pPr>
              <a:defRPr/>
            </a:lvl1p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3054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911974659"/>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 id="2147483678" r:id="rId4"/>
    <p:sldLayoutId id="2147483660" r:id="rId5"/>
    <p:sldLayoutId id="2147483680" r:id="rId6"/>
    <p:sldLayoutId id="2147483679" r:id="rId7"/>
    <p:sldLayoutId id="2147483677" r:id="rId8"/>
    <p:sldLayoutId id="2147483662" r:id="rId9"/>
    <p:sldLayoutId id="2147483663" r:id="rId10"/>
    <p:sldLayoutId id="2147483671" r:id="rId11"/>
    <p:sldLayoutId id="2147483676" r:id="rId12"/>
    <p:sldLayoutId id="2147483674" r:id="rId13"/>
  </p:sldLayoutIdLst>
  <p:hf hd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guide id="30" orient="horz" pos="2160" userDrawn="1">
          <p15:clr>
            <a:srgbClr val="A4A3A4"/>
          </p15:clr>
        </p15:guide>
        <p15:guide id="31" pos="3840" userDrawn="1">
          <p15:clr>
            <a:srgbClr val="A4A3A4"/>
          </p15:clr>
        </p15:guide>
        <p15:guide id="32" pos="240" userDrawn="1">
          <p15:clr>
            <a:srgbClr val="547EBF"/>
          </p15:clr>
        </p15:guide>
        <p15:guide id="33" orient="horz" pos="240" userDrawn="1">
          <p15:clr>
            <a:srgbClr val="547EBF"/>
          </p15:clr>
        </p15:guide>
        <p15:guide id="34" pos="7440" userDrawn="1">
          <p15:clr>
            <a:srgbClr val="547EBF"/>
          </p15:clr>
        </p15:guide>
        <p15:guide id="35" orient="horz" pos="4080" userDrawn="1">
          <p15:clr>
            <a:srgbClr val="547EBF"/>
          </p15:clr>
        </p15:guide>
        <p15:guide id="36" pos="3960" userDrawn="1">
          <p15:clr>
            <a:srgbClr val="547EBF"/>
          </p15:clr>
        </p15:guide>
        <p15:guide id="37" pos="3720" userDrawn="1">
          <p15:clr>
            <a:srgbClr val="547EBF"/>
          </p15:clr>
        </p15:guide>
        <p15:guide id="38" pos="2112" userDrawn="1">
          <p15:clr>
            <a:srgbClr val="547EBF"/>
          </p15:clr>
        </p15:guide>
        <p15:guide id="39" pos="1848" userDrawn="1">
          <p15:clr>
            <a:srgbClr val="547EBF"/>
          </p15:clr>
        </p15:guide>
        <p15:guide id="40" pos="5568" userDrawn="1">
          <p15:clr>
            <a:srgbClr val="547EBF"/>
          </p15:clr>
        </p15:guide>
        <p15:guide id="41" pos="5832" userDrawn="1">
          <p15:clr>
            <a:srgbClr val="547EBF"/>
          </p15:clr>
        </p15:guide>
        <p15:guide id="42" pos="4968" userDrawn="1">
          <p15:clr>
            <a:srgbClr val="9FCC3B"/>
          </p15:clr>
        </p15:guide>
        <p15:guide id="43" pos="5208" userDrawn="1">
          <p15:clr>
            <a:srgbClr val="9FCC3B"/>
          </p15:clr>
        </p15:guide>
        <p15:guide id="44" pos="2712" userDrawn="1">
          <p15:clr>
            <a:srgbClr val="9FCC3B"/>
          </p15:clr>
        </p15:guide>
        <p15:guide id="45"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37583" y="641397"/>
            <a:ext cx="5341633" cy="2334637"/>
          </a:xfrm>
        </p:spPr>
        <p:txBody>
          <a:bodyPr>
            <a:normAutofit/>
          </a:bodyPr>
          <a:lstStyle/>
          <a:p>
            <a:r>
              <a:rPr lang="vi-VN" sz="6600" b="1" dirty="0">
                <a:solidFill>
                  <a:schemeClr val="tx2">
                    <a:lumMod val="75000"/>
                    <a:lumOff val="25000"/>
                  </a:schemeClr>
                </a:solidFill>
                <a:latin typeface="Times New Roman" panose="02020603050405020304" pitchFamily="18" charset="0"/>
                <a:cs typeface="Times New Roman" panose="02020603050405020304" pitchFamily="18" charset="0"/>
              </a:rPr>
              <a:t>Các chức năng nổi bật</a:t>
            </a:r>
            <a:endParaRPr lang="en-US" sz="6600" b="1"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p:txBody>
          <a:bodyPr>
            <a:normAutofit/>
          </a:bodyPr>
          <a:lstStyle/>
          <a:p>
            <a:r>
              <a:rPr lang="vi-VN" sz="2800" i="1" dirty="0">
                <a:solidFill>
                  <a:schemeClr val="accent6">
                    <a:lumMod val="50000"/>
                    <a:alpha val="60000"/>
                  </a:schemeClr>
                </a:solidFill>
              </a:rPr>
              <a:t>Reading Stories App</a:t>
            </a:r>
            <a:endParaRPr lang="en-US" sz="2800" i="1" dirty="0">
              <a:solidFill>
                <a:schemeClr val="accent6">
                  <a:lumMod val="50000"/>
                  <a:alpha val="60000"/>
                </a:schemeClr>
              </a:solidFill>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8">
            <a:extLst>
              <a:ext uri="{FF2B5EF4-FFF2-40B4-BE49-F238E27FC236}">
                <a16:creationId xmlns:a16="http://schemas.microsoft.com/office/drawing/2014/main" id="{87166719-88A6-4670-9BD6-1FF0760648C4}"/>
              </a:ext>
            </a:extLst>
          </p:cNvPr>
          <p:cNvSpPr>
            <a:spLocks noGrp="1"/>
          </p:cNvSpPr>
          <p:nvPr>
            <p:ph type="ftr" sz="quarter" idx="11"/>
          </p:nvPr>
        </p:nvSpPr>
        <p:spPr>
          <a:xfrm>
            <a:off x="2754312" y="6357600"/>
            <a:ext cx="6683376" cy="460800"/>
          </a:xfrm>
        </p:spPr>
        <p:txBody>
          <a:bodyPr/>
          <a:lstStyle/>
          <a:p>
            <a:pPr>
              <a:spcAft>
                <a:spcPts val="600"/>
              </a:spcAft>
            </a:pPr>
            <a:r>
              <a:rPr lang="en-US" dirty="0"/>
              <a:t>Sample Footer Text</a:t>
            </a:r>
            <a:endParaRPr lang="en-US"/>
          </a:p>
        </p:txBody>
      </p:sp>
      <p:sp>
        <p:nvSpPr>
          <p:cNvPr id="10" name="Slide Number Placeholder 49" hidden="1">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a:lstStyle/>
          <a:p>
            <a:pPr>
              <a:spcAft>
                <a:spcPts val="600"/>
              </a:spcAft>
            </a:pPr>
            <a:fld id="{D39607A7-8386-47DB-8578-DDEDD194E5D4}" type="slidenum">
              <a:rPr lang="en-US" smtClean="0"/>
              <a:pPr>
                <a:spcAft>
                  <a:spcPts val="600"/>
                </a:spcAft>
              </a:pPr>
              <a:t>10</a:t>
            </a:fld>
            <a:endParaRPr lang="en-US"/>
          </a:p>
        </p:txBody>
      </p:sp>
      <p:pic>
        <p:nvPicPr>
          <p:cNvPr id="4" name="Picture 3">
            <a:extLst>
              <a:ext uri="{FF2B5EF4-FFF2-40B4-BE49-F238E27FC236}">
                <a16:creationId xmlns:a16="http://schemas.microsoft.com/office/drawing/2014/main" id="{6036D50F-B71F-AAB2-3D36-200233A2451C}"/>
              </a:ext>
            </a:extLst>
          </p:cNvPr>
          <p:cNvPicPr>
            <a:picLocks noChangeAspect="1"/>
          </p:cNvPicPr>
          <p:nvPr/>
        </p:nvPicPr>
        <p:blipFill>
          <a:blip r:embed="rId2"/>
          <a:stretch>
            <a:fillRect/>
          </a:stretch>
        </p:blipFill>
        <p:spPr>
          <a:xfrm>
            <a:off x="0" y="39600"/>
            <a:ext cx="12191999" cy="2027325"/>
          </a:xfrm>
          <a:prstGeom prst="rect">
            <a:avLst/>
          </a:prstGeom>
        </p:spPr>
      </p:pic>
      <p:pic>
        <p:nvPicPr>
          <p:cNvPr id="6" name="Picture 5">
            <a:extLst>
              <a:ext uri="{FF2B5EF4-FFF2-40B4-BE49-F238E27FC236}">
                <a16:creationId xmlns:a16="http://schemas.microsoft.com/office/drawing/2014/main" id="{DFC7EBA1-4B9F-A7C6-E887-97FE93A7DDE9}"/>
              </a:ext>
            </a:extLst>
          </p:cNvPr>
          <p:cNvPicPr>
            <a:picLocks noChangeAspect="1"/>
          </p:cNvPicPr>
          <p:nvPr/>
        </p:nvPicPr>
        <p:blipFill>
          <a:blip r:embed="rId3"/>
          <a:stretch>
            <a:fillRect/>
          </a:stretch>
        </p:blipFill>
        <p:spPr>
          <a:xfrm>
            <a:off x="1" y="2179368"/>
            <a:ext cx="5257800" cy="4549534"/>
          </a:xfrm>
          <a:prstGeom prst="rect">
            <a:avLst/>
          </a:prstGeom>
        </p:spPr>
      </p:pic>
      <p:pic>
        <p:nvPicPr>
          <p:cNvPr id="8" name="Picture 7">
            <a:extLst>
              <a:ext uri="{FF2B5EF4-FFF2-40B4-BE49-F238E27FC236}">
                <a16:creationId xmlns:a16="http://schemas.microsoft.com/office/drawing/2014/main" id="{795EA84C-21BE-C3E9-466D-25E31A00BD27}"/>
              </a:ext>
            </a:extLst>
          </p:cNvPr>
          <p:cNvPicPr>
            <a:picLocks noChangeAspect="1"/>
          </p:cNvPicPr>
          <p:nvPr/>
        </p:nvPicPr>
        <p:blipFill>
          <a:blip r:embed="rId4"/>
          <a:stretch>
            <a:fillRect/>
          </a:stretch>
        </p:blipFill>
        <p:spPr>
          <a:xfrm>
            <a:off x="5343524" y="2179368"/>
            <a:ext cx="6848475" cy="4549534"/>
          </a:xfrm>
          <a:prstGeom prst="rect">
            <a:avLst/>
          </a:prstGeom>
        </p:spPr>
      </p:pic>
    </p:spTree>
    <p:extLst>
      <p:ext uri="{BB962C8B-B14F-4D97-AF65-F5344CB8AC3E}">
        <p14:creationId xmlns:p14="http://schemas.microsoft.com/office/powerpoint/2010/main" val="3078173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30307" y="1260629"/>
            <a:ext cx="4725274" cy="728947"/>
          </a:xfrm>
        </p:spPr>
        <p:txBody>
          <a:bodyPr anchor="b">
            <a:normAutofit fontScale="90000"/>
          </a:bodyPr>
          <a:lstStyle/>
          <a:p>
            <a:r>
              <a:rPr lang="vi-VN" sz="4400" b="1" dirty="0"/>
              <a:t>Tìm kiếm </a:t>
            </a:r>
            <a:endParaRPr lang="en-US" sz="4400" b="1"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3"/>
          </p:nvPr>
        </p:nvSpPr>
        <p:spPr>
          <a:xfrm>
            <a:off x="666150" y="2494447"/>
            <a:ext cx="4725274" cy="2306153"/>
          </a:xfrm>
        </p:spPr>
        <p:txBody>
          <a:bodyPr>
            <a:normAutofit/>
          </a:bodyPr>
          <a:lstStyle/>
          <a:p>
            <a:pPr algn="just">
              <a:lnSpc>
                <a:spcPct val="140000"/>
              </a:lnSpc>
            </a:pPr>
            <a:r>
              <a:rPr lang="vi-VN" sz="2400" dirty="0"/>
              <a:t>Chức năng này là chức năng để người dùng ứng dụng có thể tìm kiếm truyện. </a:t>
            </a:r>
            <a:endParaRPr lang="en-US" sz="2400" dirty="0"/>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1286734" y="6127200"/>
            <a:ext cx="3551596" cy="460800"/>
          </a:xfrm>
        </p:spPr>
        <p:txBody>
          <a:bodyPr anchor="ctr">
            <a:normAutofit/>
          </a:bodyPr>
          <a:lstStyle/>
          <a:p>
            <a:pPr>
              <a:spcAft>
                <a:spcPts val="600"/>
              </a:spcAft>
            </a:pPr>
            <a:r>
              <a:rPr lang="vi-VN"/>
              <a:t>Vinh_63132835</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nchor="ctr">
            <a:normAutofit/>
          </a:bodyPr>
          <a:lstStyle/>
          <a:p>
            <a:pPr>
              <a:spcAft>
                <a:spcPts val="600"/>
              </a:spcAft>
            </a:pPr>
            <a:fld id="{D39607A7-8386-47DB-8578-DDEDD194E5D4}" type="slidenum">
              <a:rPr lang="en-US" smtClean="0"/>
              <a:pPr>
                <a:spcAft>
                  <a:spcPts val="600"/>
                </a:spcAft>
              </a:pPr>
              <a:t>11</a:t>
            </a:fld>
            <a:endParaRPr lang="en-US"/>
          </a:p>
        </p:txBody>
      </p:sp>
      <p:pic>
        <p:nvPicPr>
          <p:cNvPr id="8" name="Picture 7">
            <a:extLst>
              <a:ext uri="{FF2B5EF4-FFF2-40B4-BE49-F238E27FC236}">
                <a16:creationId xmlns:a16="http://schemas.microsoft.com/office/drawing/2014/main" id="{AE40A755-7624-2075-0B89-65B2F6415422}"/>
              </a:ext>
            </a:extLst>
          </p:cNvPr>
          <p:cNvPicPr>
            <a:picLocks noChangeAspect="1"/>
          </p:cNvPicPr>
          <p:nvPr/>
        </p:nvPicPr>
        <p:blipFill>
          <a:blip r:embed="rId2"/>
          <a:stretch>
            <a:fillRect/>
          </a:stretch>
        </p:blipFill>
        <p:spPr>
          <a:xfrm>
            <a:off x="8439750" y="0"/>
            <a:ext cx="30861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0232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9" hidden="1">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a:lstStyle/>
          <a:p>
            <a:pPr>
              <a:spcAft>
                <a:spcPts val="600"/>
              </a:spcAft>
            </a:pPr>
            <a:fld id="{D39607A7-8386-47DB-8578-DDEDD194E5D4}" type="slidenum">
              <a:rPr lang="en-US" smtClean="0"/>
              <a:pPr>
                <a:spcAft>
                  <a:spcPts val="600"/>
                </a:spcAft>
              </a:pPr>
              <a:t>12</a:t>
            </a:fld>
            <a:endParaRPr lang="en-US"/>
          </a:p>
        </p:txBody>
      </p:sp>
      <p:sp>
        <p:nvSpPr>
          <p:cNvPr id="9" name="Footer Placeholder 48">
            <a:extLst>
              <a:ext uri="{FF2B5EF4-FFF2-40B4-BE49-F238E27FC236}">
                <a16:creationId xmlns:a16="http://schemas.microsoft.com/office/drawing/2014/main" id="{87166719-88A6-4670-9BD6-1FF0760648C4}"/>
              </a:ext>
            </a:extLst>
          </p:cNvPr>
          <p:cNvSpPr>
            <a:spLocks noGrp="1"/>
          </p:cNvSpPr>
          <p:nvPr>
            <p:ph type="ftr" sz="quarter" idx="11"/>
          </p:nvPr>
        </p:nvSpPr>
        <p:spPr>
          <a:xfrm>
            <a:off x="2754312" y="6357600"/>
            <a:ext cx="6683376" cy="460800"/>
          </a:xfrm>
        </p:spPr>
        <p:txBody>
          <a:bodyPr/>
          <a:lstStyle/>
          <a:p>
            <a:pPr>
              <a:spcAft>
                <a:spcPts val="600"/>
              </a:spcAft>
            </a:pPr>
            <a:r>
              <a:rPr lang="en-US" dirty="0"/>
              <a:t>Sample Footer Text</a:t>
            </a:r>
            <a:endParaRPr lang="en-US"/>
          </a:p>
        </p:txBody>
      </p:sp>
      <p:pic>
        <p:nvPicPr>
          <p:cNvPr id="3" name="Picture 2">
            <a:extLst>
              <a:ext uri="{FF2B5EF4-FFF2-40B4-BE49-F238E27FC236}">
                <a16:creationId xmlns:a16="http://schemas.microsoft.com/office/drawing/2014/main" id="{FEDB663A-A00D-FE20-D6DB-A2037BF707E6}"/>
              </a:ext>
            </a:extLst>
          </p:cNvPr>
          <p:cNvPicPr>
            <a:picLocks noChangeAspect="1"/>
          </p:cNvPicPr>
          <p:nvPr/>
        </p:nvPicPr>
        <p:blipFill>
          <a:blip r:embed="rId2"/>
          <a:stretch>
            <a:fillRect/>
          </a:stretch>
        </p:blipFill>
        <p:spPr>
          <a:xfrm>
            <a:off x="2278929" y="261542"/>
            <a:ext cx="7634142" cy="1842724"/>
          </a:xfrm>
          <a:prstGeom prst="rect">
            <a:avLst/>
          </a:prstGeom>
        </p:spPr>
      </p:pic>
      <p:pic>
        <p:nvPicPr>
          <p:cNvPr id="6" name="Picture 5">
            <a:extLst>
              <a:ext uri="{FF2B5EF4-FFF2-40B4-BE49-F238E27FC236}">
                <a16:creationId xmlns:a16="http://schemas.microsoft.com/office/drawing/2014/main" id="{C8E6FDE0-7CB8-67C2-68D0-D200DD46A904}"/>
              </a:ext>
            </a:extLst>
          </p:cNvPr>
          <p:cNvPicPr>
            <a:picLocks noChangeAspect="1"/>
          </p:cNvPicPr>
          <p:nvPr/>
        </p:nvPicPr>
        <p:blipFill>
          <a:blip r:embed="rId3"/>
          <a:stretch>
            <a:fillRect/>
          </a:stretch>
        </p:blipFill>
        <p:spPr>
          <a:xfrm>
            <a:off x="68413" y="2219417"/>
            <a:ext cx="6027587" cy="4261891"/>
          </a:xfrm>
          <a:prstGeom prst="rect">
            <a:avLst/>
          </a:prstGeom>
        </p:spPr>
      </p:pic>
      <p:pic>
        <p:nvPicPr>
          <p:cNvPr id="8" name="Picture 7">
            <a:extLst>
              <a:ext uri="{FF2B5EF4-FFF2-40B4-BE49-F238E27FC236}">
                <a16:creationId xmlns:a16="http://schemas.microsoft.com/office/drawing/2014/main" id="{131D60B0-5CB5-4C05-6262-33D6376CD9EF}"/>
              </a:ext>
            </a:extLst>
          </p:cNvPr>
          <p:cNvPicPr>
            <a:picLocks noChangeAspect="1"/>
          </p:cNvPicPr>
          <p:nvPr/>
        </p:nvPicPr>
        <p:blipFill>
          <a:blip r:embed="rId4"/>
          <a:stretch>
            <a:fillRect/>
          </a:stretch>
        </p:blipFill>
        <p:spPr>
          <a:xfrm>
            <a:off x="6140520" y="2219417"/>
            <a:ext cx="6051480" cy="4261890"/>
          </a:xfrm>
          <a:prstGeom prst="rect">
            <a:avLst/>
          </a:prstGeom>
        </p:spPr>
      </p:pic>
    </p:spTree>
    <p:extLst>
      <p:ext uri="{BB962C8B-B14F-4D97-AF65-F5344CB8AC3E}">
        <p14:creationId xmlns:p14="http://schemas.microsoft.com/office/powerpoint/2010/main" val="3804594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30307" y="1260629"/>
            <a:ext cx="4725274" cy="728947"/>
          </a:xfrm>
        </p:spPr>
        <p:txBody>
          <a:bodyPr anchor="b">
            <a:normAutofit fontScale="90000"/>
          </a:bodyPr>
          <a:lstStyle/>
          <a:p>
            <a:r>
              <a:rPr lang="vi-VN" sz="4400" b="1" dirty="0"/>
              <a:t>Thêm truyện </a:t>
            </a:r>
            <a:endParaRPr lang="en-US" sz="4400" b="1"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3"/>
          </p:nvPr>
        </p:nvSpPr>
        <p:spPr>
          <a:xfrm>
            <a:off x="666150" y="2494447"/>
            <a:ext cx="4725274" cy="2306153"/>
          </a:xfrm>
        </p:spPr>
        <p:txBody>
          <a:bodyPr>
            <a:normAutofit/>
          </a:bodyPr>
          <a:lstStyle/>
          <a:p>
            <a:pPr algn="just">
              <a:lnSpc>
                <a:spcPct val="140000"/>
              </a:lnSpc>
            </a:pPr>
            <a:r>
              <a:rPr lang="vi-VN" sz="2400" dirty="0"/>
              <a:t>Chức năng này là chức năng để người admin thêm được truyện . </a:t>
            </a:r>
            <a:endParaRPr lang="en-US" sz="2400" dirty="0"/>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1286734" y="6127200"/>
            <a:ext cx="3551596" cy="460800"/>
          </a:xfrm>
        </p:spPr>
        <p:txBody>
          <a:bodyPr anchor="ctr">
            <a:normAutofit/>
          </a:bodyPr>
          <a:lstStyle/>
          <a:p>
            <a:pPr>
              <a:spcAft>
                <a:spcPts val="600"/>
              </a:spcAft>
            </a:pPr>
            <a:r>
              <a:rPr lang="vi-VN"/>
              <a:t>Vinh_63132835</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nchor="ctr">
            <a:normAutofit/>
          </a:bodyPr>
          <a:lstStyle/>
          <a:p>
            <a:pPr>
              <a:spcAft>
                <a:spcPts val="600"/>
              </a:spcAft>
            </a:pPr>
            <a:fld id="{D39607A7-8386-47DB-8578-DDEDD194E5D4}" type="slidenum">
              <a:rPr lang="en-US" smtClean="0"/>
              <a:pPr>
                <a:spcAft>
                  <a:spcPts val="600"/>
                </a:spcAft>
              </a:pPr>
              <a:t>13</a:t>
            </a:fld>
            <a:endParaRPr lang="en-US"/>
          </a:p>
        </p:txBody>
      </p:sp>
      <p:pic>
        <p:nvPicPr>
          <p:cNvPr id="5" name="Picture 4">
            <a:extLst>
              <a:ext uri="{FF2B5EF4-FFF2-40B4-BE49-F238E27FC236}">
                <a16:creationId xmlns:a16="http://schemas.microsoft.com/office/drawing/2014/main" id="{FD648913-5C3F-2D4D-6667-D40A353E94FB}"/>
              </a:ext>
            </a:extLst>
          </p:cNvPr>
          <p:cNvPicPr>
            <a:picLocks noChangeAspect="1"/>
          </p:cNvPicPr>
          <p:nvPr/>
        </p:nvPicPr>
        <p:blipFill>
          <a:blip r:embed="rId2"/>
          <a:stretch>
            <a:fillRect/>
          </a:stretch>
        </p:blipFill>
        <p:spPr>
          <a:xfrm>
            <a:off x="5810622" y="0"/>
            <a:ext cx="3086100" cy="6858000"/>
          </a:xfrm>
          <a:prstGeom prst="rect">
            <a:avLst/>
          </a:prstGeom>
        </p:spPr>
      </p:pic>
      <p:pic>
        <p:nvPicPr>
          <p:cNvPr id="7" name="Picture 6">
            <a:extLst>
              <a:ext uri="{FF2B5EF4-FFF2-40B4-BE49-F238E27FC236}">
                <a16:creationId xmlns:a16="http://schemas.microsoft.com/office/drawing/2014/main" id="{10BC8585-D282-1EFB-3E59-5AFAEF962CEA}"/>
              </a:ext>
            </a:extLst>
          </p:cNvPr>
          <p:cNvPicPr>
            <a:picLocks noChangeAspect="1"/>
          </p:cNvPicPr>
          <p:nvPr/>
        </p:nvPicPr>
        <p:blipFill>
          <a:blip r:embed="rId3"/>
          <a:stretch>
            <a:fillRect/>
          </a:stretch>
        </p:blipFill>
        <p:spPr>
          <a:xfrm>
            <a:off x="9105900" y="0"/>
            <a:ext cx="3086100" cy="6858000"/>
          </a:xfrm>
          <a:prstGeom prst="rect">
            <a:avLst/>
          </a:prstGeom>
        </p:spPr>
      </p:pic>
    </p:spTree>
    <p:extLst>
      <p:ext uri="{BB962C8B-B14F-4D97-AF65-F5344CB8AC3E}">
        <p14:creationId xmlns:p14="http://schemas.microsoft.com/office/powerpoint/2010/main" val="572605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8">
            <a:extLst>
              <a:ext uri="{FF2B5EF4-FFF2-40B4-BE49-F238E27FC236}">
                <a16:creationId xmlns:a16="http://schemas.microsoft.com/office/drawing/2014/main" id="{87166719-88A6-4670-9BD6-1FF0760648C4}"/>
              </a:ext>
            </a:extLst>
          </p:cNvPr>
          <p:cNvSpPr>
            <a:spLocks noGrp="1"/>
          </p:cNvSpPr>
          <p:nvPr>
            <p:ph type="ftr" sz="quarter" idx="11"/>
          </p:nvPr>
        </p:nvSpPr>
        <p:spPr>
          <a:xfrm>
            <a:off x="2754312" y="6357600"/>
            <a:ext cx="6683376" cy="460800"/>
          </a:xfrm>
        </p:spPr>
        <p:txBody>
          <a:bodyPr/>
          <a:lstStyle/>
          <a:p>
            <a:pPr>
              <a:spcAft>
                <a:spcPts val="600"/>
              </a:spcAft>
            </a:pPr>
            <a:r>
              <a:rPr lang="en-US" dirty="0"/>
              <a:t>Sample Footer Text</a:t>
            </a:r>
            <a:endParaRPr lang="en-US"/>
          </a:p>
        </p:txBody>
      </p:sp>
      <p:sp>
        <p:nvSpPr>
          <p:cNvPr id="10" name="Slide Number Placeholder 49" hidden="1">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a:lstStyle/>
          <a:p>
            <a:pPr>
              <a:spcAft>
                <a:spcPts val="600"/>
              </a:spcAft>
            </a:pPr>
            <a:fld id="{D39607A7-8386-47DB-8578-DDEDD194E5D4}" type="slidenum">
              <a:rPr lang="en-US" smtClean="0"/>
              <a:pPr>
                <a:spcAft>
                  <a:spcPts val="600"/>
                </a:spcAft>
              </a:pPr>
              <a:t>14</a:t>
            </a:fld>
            <a:endParaRPr lang="en-US"/>
          </a:p>
        </p:txBody>
      </p:sp>
      <p:pic>
        <p:nvPicPr>
          <p:cNvPr id="3" name="Picture 2">
            <a:extLst>
              <a:ext uri="{FF2B5EF4-FFF2-40B4-BE49-F238E27FC236}">
                <a16:creationId xmlns:a16="http://schemas.microsoft.com/office/drawing/2014/main" id="{8BDC93CE-320C-EB5D-5DFC-7A0AD5C00277}"/>
              </a:ext>
            </a:extLst>
          </p:cNvPr>
          <p:cNvPicPr>
            <a:picLocks noChangeAspect="1"/>
          </p:cNvPicPr>
          <p:nvPr/>
        </p:nvPicPr>
        <p:blipFill>
          <a:blip r:embed="rId2"/>
          <a:stretch>
            <a:fillRect/>
          </a:stretch>
        </p:blipFill>
        <p:spPr>
          <a:xfrm>
            <a:off x="2648506" y="0"/>
            <a:ext cx="6238767" cy="3647123"/>
          </a:xfrm>
          <a:prstGeom prst="rect">
            <a:avLst/>
          </a:prstGeom>
        </p:spPr>
      </p:pic>
      <p:pic>
        <p:nvPicPr>
          <p:cNvPr id="7" name="Picture 6">
            <a:extLst>
              <a:ext uri="{FF2B5EF4-FFF2-40B4-BE49-F238E27FC236}">
                <a16:creationId xmlns:a16="http://schemas.microsoft.com/office/drawing/2014/main" id="{EC2ABAF4-CECC-8E78-FE63-74DCD97F807E}"/>
              </a:ext>
            </a:extLst>
          </p:cNvPr>
          <p:cNvPicPr>
            <a:picLocks noChangeAspect="1"/>
          </p:cNvPicPr>
          <p:nvPr/>
        </p:nvPicPr>
        <p:blipFill>
          <a:blip r:embed="rId3"/>
          <a:stretch>
            <a:fillRect/>
          </a:stretch>
        </p:blipFill>
        <p:spPr>
          <a:xfrm>
            <a:off x="2648506" y="3747274"/>
            <a:ext cx="6322792" cy="3071126"/>
          </a:xfrm>
          <a:prstGeom prst="rect">
            <a:avLst/>
          </a:prstGeom>
        </p:spPr>
      </p:pic>
    </p:spTree>
    <p:extLst>
      <p:ext uri="{BB962C8B-B14F-4D97-AF65-F5344CB8AC3E}">
        <p14:creationId xmlns:p14="http://schemas.microsoft.com/office/powerpoint/2010/main" val="1503017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8">
            <a:extLst>
              <a:ext uri="{FF2B5EF4-FFF2-40B4-BE49-F238E27FC236}">
                <a16:creationId xmlns:a16="http://schemas.microsoft.com/office/drawing/2014/main" id="{87166719-88A6-4670-9BD6-1FF0760648C4}"/>
              </a:ext>
            </a:extLst>
          </p:cNvPr>
          <p:cNvSpPr>
            <a:spLocks noGrp="1"/>
          </p:cNvSpPr>
          <p:nvPr>
            <p:ph type="ftr" sz="quarter" idx="11"/>
          </p:nvPr>
        </p:nvSpPr>
        <p:spPr>
          <a:xfrm>
            <a:off x="2754312" y="6357600"/>
            <a:ext cx="6683376" cy="460800"/>
          </a:xfrm>
        </p:spPr>
        <p:txBody>
          <a:bodyPr/>
          <a:lstStyle/>
          <a:p>
            <a:pPr>
              <a:spcAft>
                <a:spcPts val="600"/>
              </a:spcAft>
            </a:pPr>
            <a:r>
              <a:rPr lang="en-US" dirty="0"/>
              <a:t>Sample Footer Text</a:t>
            </a:r>
            <a:endParaRPr lang="en-US"/>
          </a:p>
        </p:txBody>
      </p:sp>
      <p:sp>
        <p:nvSpPr>
          <p:cNvPr id="10" name="Slide Number Placeholder 49" hidden="1">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a:lstStyle/>
          <a:p>
            <a:pPr>
              <a:spcAft>
                <a:spcPts val="600"/>
              </a:spcAft>
            </a:pPr>
            <a:fld id="{D39607A7-8386-47DB-8578-DDEDD194E5D4}" type="slidenum">
              <a:rPr lang="en-US" smtClean="0"/>
              <a:pPr>
                <a:spcAft>
                  <a:spcPts val="600"/>
                </a:spcAft>
              </a:pPr>
              <a:t>15</a:t>
            </a:fld>
            <a:endParaRPr lang="en-US"/>
          </a:p>
        </p:txBody>
      </p:sp>
      <p:pic>
        <p:nvPicPr>
          <p:cNvPr id="4" name="Picture 3">
            <a:extLst>
              <a:ext uri="{FF2B5EF4-FFF2-40B4-BE49-F238E27FC236}">
                <a16:creationId xmlns:a16="http://schemas.microsoft.com/office/drawing/2014/main" id="{E35D5174-8F46-BD57-00A7-AA2DCA441C1B}"/>
              </a:ext>
            </a:extLst>
          </p:cNvPr>
          <p:cNvPicPr>
            <a:picLocks noChangeAspect="1"/>
          </p:cNvPicPr>
          <p:nvPr/>
        </p:nvPicPr>
        <p:blipFill>
          <a:blip r:embed="rId2"/>
          <a:stretch>
            <a:fillRect/>
          </a:stretch>
        </p:blipFill>
        <p:spPr>
          <a:xfrm>
            <a:off x="159816" y="333343"/>
            <a:ext cx="7918372" cy="5646825"/>
          </a:xfrm>
          <a:prstGeom prst="rect">
            <a:avLst/>
          </a:prstGeom>
        </p:spPr>
      </p:pic>
      <p:pic>
        <p:nvPicPr>
          <p:cNvPr id="6" name="Picture 5">
            <a:extLst>
              <a:ext uri="{FF2B5EF4-FFF2-40B4-BE49-F238E27FC236}">
                <a16:creationId xmlns:a16="http://schemas.microsoft.com/office/drawing/2014/main" id="{45C84556-795D-317E-9C8C-7B312B41A5B3}"/>
              </a:ext>
            </a:extLst>
          </p:cNvPr>
          <p:cNvPicPr>
            <a:picLocks noChangeAspect="1"/>
          </p:cNvPicPr>
          <p:nvPr/>
        </p:nvPicPr>
        <p:blipFill>
          <a:blip r:embed="rId3"/>
          <a:stretch>
            <a:fillRect/>
          </a:stretch>
        </p:blipFill>
        <p:spPr>
          <a:xfrm>
            <a:off x="7322616" y="3928390"/>
            <a:ext cx="4709568" cy="26596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17981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30307" y="1260629"/>
            <a:ext cx="4725274" cy="728947"/>
          </a:xfrm>
        </p:spPr>
        <p:txBody>
          <a:bodyPr anchor="b">
            <a:normAutofit fontScale="90000"/>
          </a:bodyPr>
          <a:lstStyle/>
          <a:p>
            <a:r>
              <a:rPr lang="vi-VN" sz="4400" b="1" dirty="0"/>
              <a:t>Xóa truyện </a:t>
            </a:r>
            <a:endParaRPr lang="en-US" sz="4400" b="1"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3"/>
          </p:nvPr>
        </p:nvSpPr>
        <p:spPr>
          <a:xfrm>
            <a:off x="666150" y="2494447"/>
            <a:ext cx="4725274" cy="2306153"/>
          </a:xfrm>
        </p:spPr>
        <p:txBody>
          <a:bodyPr>
            <a:normAutofit/>
          </a:bodyPr>
          <a:lstStyle/>
          <a:p>
            <a:pPr algn="just">
              <a:lnSpc>
                <a:spcPct val="140000"/>
              </a:lnSpc>
            </a:pPr>
            <a:r>
              <a:rPr lang="vi-VN" sz="2400" dirty="0"/>
              <a:t>Chức năng này là chức năng để người admin xóa được truyện . </a:t>
            </a:r>
            <a:endParaRPr lang="en-US" sz="2400" dirty="0"/>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1286734" y="6127200"/>
            <a:ext cx="3551596" cy="460800"/>
          </a:xfrm>
        </p:spPr>
        <p:txBody>
          <a:bodyPr anchor="ctr">
            <a:normAutofit/>
          </a:bodyPr>
          <a:lstStyle/>
          <a:p>
            <a:pPr>
              <a:spcAft>
                <a:spcPts val="600"/>
              </a:spcAft>
            </a:pPr>
            <a:r>
              <a:rPr lang="vi-VN"/>
              <a:t>Vinh_63132835</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nchor="ctr">
            <a:normAutofit/>
          </a:bodyPr>
          <a:lstStyle/>
          <a:p>
            <a:pPr>
              <a:spcAft>
                <a:spcPts val="600"/>
              </a:spcAft>
            </a:pPr>
            <a:fld id="{D39607A7-8386-47DB-8578-DDEDD194E5D4}" type="slidenum">
              <a:rPr lang="en-US" smtClean="0"/>
              <a:pPr>
                <a:spcAft>
                  <a:spcPts val="600"/>
                </a:spcAft>
              </a:pPr>
              <a:t>16</a:t>
            </a:fld>
            <a:endParaRPr lang="en-US"/>
          </a:p>
        </p:txBody>
      </p:sp>
      <p:pic>
        <p:nvPicPr>
          <p:cNvPr id="5" name="Picture 4">
            <a:extLst>
              <a:ext uri="{FF2B5EF4-FFF2-40B4-BE49-F238E27FC236}">
                <a16:creationId xmlns:a16="http://schemas.microsoft.com/office/drawing/2014/main" id="{FD648913-5C3F-2D4D-6667-D40A353E94FB}"/>
              </a:ext>
            </a:extLst>
          </p:cNvPr>
          <p:cNvPicPr>
            <a:picLocks noChangeAspect="1"/>
          </p:cNvPicPr>
          <p:nvPr/>
        </p:nvPicPr>
        <p:blipFill>
          <a:blip r:embed="rId2"/>
          <a:stretch>
            <a:fillRect/>
          </a:stretch>
        </p:blipFill>
        <p:spPr>
          <a:xfrm>
            <a:off x="5810622" y="0"/>
            <a:ext cx="3086100" cy="6858000"/>
          </a:xfrm>
          <a:prstGeom prst="rect">
            <a:avLst/>
          </a:prstGeom>
        </p:spPr>
      </p:pic>
      <p:pic>
        <p:nvPicPr>
          <p:cNvPr id="6" name="Picture 5">
            <a:extLst>
              <a:ext uri="{FF2B5EF4-FFF2-40B4-BE49-F238E27FC236}">
                <a16:creationId xmlns:a16="http://schemas.microsoft.com/office/drawing/2014/main" id="{9AF2B828-253A-6582-E13A-042E119C7381}"/>
              </a:ext>
            </a:extLst>
          </p:cNvPr>
          <p:cNvPicPr>
            <a:picLocks noChangeAspect="1"/>
          </p:cNvPicPr>
          <p:nvPr/>
        </p:nvPicPr>
        <p:blipFill>
          <a:blip r:embed="rId3"/>
          <a:stretch>
            <a:fillRect/>
          </a:stretch>
        </p:blipFill>
        <p:spPr>
          <a:xfrm>
            <a:off x="8994376" y="0"/>
            <a:ext cx="3086100" cy="6858000"/>
          </a:xfrm>
          <a:prstGeom prst="rect">
            <a:avLst/>
          </a:prstGeom>
        </p:spPr>
      </p:pic>
    </p:spTree>
    <p:extLst>
      <p:ext uri="{BB962C8B-B14F-4D97-AF65-F5344CB8AC3E}">
        <p14:creationId xmlns:p14="http://schemas.microsoft.com/office/powerpoint/2010/main" val="403656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8">
            <a:extLst>
              <a:ext uri="{FF2B5EF4-FFF2-40B4-BE49-F238E27FC236}">
                <a16:creationId xmlns:a16="http://schemas.microsoft.com/office/drawing/2014/main" id="{87166719-88A6-4670-9BD6-1FF0760648C4}"/>
              </a:ext>
            </a:extLst>
          </p:cNvPr>
          <p:cNvSpPr>
            <a:spLocks noGrp="1"/>
          </p:cNvSpPr>
          <p:nvPr>
            <p:ph type="ftr" sz="quarter" idx="11"/>
          </p:nvPr>
        </p:nvSpPr>
        <p:spPr>
          <a:xfrm>
            <a:off x="2754312" y="6357600"/>
            <a:ext cx="6683376" cy="460800"/>
          </a:xfrm>
        </p:spPr>
        <p:txBody>
          <a:bodyPr/>
          <a:lstStyle/>
          <a:p>
            <a:pPr>
              <a:spcAft>
                <a:spcPts val="600"/>
              </a:spcAft>
            </a:pPr>
            <a:r>
              <a:rPr lang="en-US" dirty="0"/>
              <a:t>Sample Footer Text</a:t>
            </a:r>
            <a:endParaRPr lang="en-US"/>
          </a:p>
        </p:txBody>
      </p:sp>
      <p:sp>
        <p:nvSpPr>
          <p:cNvPr id="10" name="Slide Number Placeholder 49" hidden="1">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a:lstStyle/>
          <a:p>
            <a:pPr>
              <a:spcAft>
                <a:spcPts val="600"/>
              </a:spcAft>
            </a:pPr>
            <a:fld id="{D39607A7-8386-47DB-8578-DDEDD194E5D4}" type="slidenum">
              <a:rPr lang="en-US" smtClean="0"/>
              <a:pPr>
                <a:spcAft>
                  <a:spcPts val="600"/>
                </a:spcAft>
              </a:pPr>
              <a:t>17</a:t>
            </a:fld>
            <a:endParaRPr lang="en-US"/>
          </a:p>
        </p:txBody>
      </p:sp>
      <p:pic>
        <p:nvPicPr>
          <p:cNvPr id="4" name="Picture 3">
            <a:extLst>
              <a:ext uri="{FF2B5EF4-FFF2-40B4-BE49-F238E27FC236}">
                <a16:creationId xmlns:a16="http://schemas.microsoft.com/office/drawing/2014/main" id="{98754F8F-3EBF-D7C5-1F6C-AB05237D4499}"/>
              </a:ext>
            </a:extLst>
          </p:cNvPr>
          <p:cNvPicPr>
            <a:picLocks noChangeAspect="1"/>
          </p:cNvPicPr>
          <p:nvPr/>
        </p:nvPicPr>
        <p:blipFill>
          <a:blip r:embed="rId2"/>
          <a:stretch>
            <a:fillRect/>
          </a:stretch>
        </p:blipFill>
        <p:spPr>
          <a:xfrm>
            <a:off x="0" y="6309"/>
            <a:ext cx="6315075" cy="1961841"/>
          </a:xfrm>
          <a:prstGeom prst="rect">
            <a:avLst/>
          </a:prstGeom>
        </p:spPr>
      </p:pic>
      <p:pic>
        <p:nvPicPr>
          <p:cNvPr id="6" name="Picture 5">
            <a:extLst>
              <a:ext uri="{FF2B5EF4-FFF2-40B4-BE49-F238E27FC236}">
                <a16:creationId xmlns:a16="http://schemas.microsoft.com/office/drawing/2014/main" id="{3400B612-7436-4819-39CC-976757CCF444}"/>
              </a:ext>
            </a:extLst>
          </p:cNvPr>
          <p:cNvPicPr>
            <a:picLocks noChangeAspect="1"/>
          </p:cNvPicPr>
          <p:nvPr/>
        </p:nvPicPr>
        <p:blipFill>
          <a:blip r:embed="rId3"/>
          <a:stretch>
            <a:fillRect/>
          </a:stretch>
        </p:blipFill>
        <p:spPr>
          <a:xfrm>
            <a:off x="4832622" y="1444124"/>
            <a:ext cx="7359378" cy="5437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2526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30307" y="1260629"/>
            <a:ext cx="4725274" cy="728947"/>
          </a:xfrm>
        </p:spPr>
        <p:txBody>
          <a:bodyPr anchor="b">
            <a:normAutofit fontScale="90000"/>
          </a:bodyPr>
          <a:lstStyle/>
          <a:p>
            <a:r>
              <a:rPr lang="vi-VN" sz="4400" b="1" dirty="0"/>
              <a:t>đọc truyện </a:t>
            </a:r>
            <a:endParaRPr lang="en-US" sz="4400" b="1"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3"/>
          </p:nvPr>
        </p:nvSpPr>
        <p:spPr>
          <a:xfrm>
            <a:off x="666150" y="2494447"/>
            <a:ext cx="4725274" cy="2306153"/>
          </a:xfrm>
        </p:spPr>
        <p:txBody>
          <a:bodyPr>
            <a:normAutofit fontScale="92500" lnSpcReduction="10000"/>
          </a:bodyPr>
          <a:lstStyle/>
          <a:p>
            <a:pPr algn="just">
              <a:lnSpc>
                <a:spcPct val="140000"/>
              </a:lnSpc>
            </a:pPr>
            <a:r>
              <a:rPr lang="vi-VN" sz="2400" dirty="0"/>
              <a:t>Chức năng này là chức năng để người dùng có thể đọc truyện từ màn chính sang màn đọc hoặc từ màn tìm kiếm sang màn đọc. </a:t>
            </a:r>
            <a:endParaRPr lang="en-US" sz="2400" dirty="0"/>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1286734" y="6127200"/>
            <a:ext cx="3551596" cy="460800"/>
          </a:xfrm>
        </p:spPr>
        <p:txBody>
          <a:bodyPr anchor="ctr">
            <a:normAutofit/>
          </a:bodyPr>
          <a:lstStyle/>
          <a:p>
            <a:pPr>
              <a:spcAft>
                <a:spcPts val="600"/>
              </a:spcAft>
            </a:pPr>
            <a:r>
              <a:rPr lang="vi-VN"/>
              <a:t>Vinh_63132835</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nchor="ctr">
            <a:normAutofit/>
          </a:bodyPr>
          <a:lstStyle/>
          <a:p>
            <a:pPr>
              <a:spcAft>
                <a:spcPts val="600"/>
              </a:spcAft>
            </a:pPr>
            <a:fld id="{D39607A7-8386-47DB-8578-DDEDD194E5D4}" type="slidenum">
              <a:rPr lang="en-US" smtClean="0"/>
              <a:pPr>
                <a:spcAft>
                  <a:spcPts val="600"/>
                </a:spcAft>
              </a:pPr>
              <a:t>18</a:t>
            </a:fld>
            <a:endParaRPr lang="en-US"/>
          </a:p>
        </p:txBody>
      </p:sp>
      <p:pic>
        <p:nvPicPr>
          <p:cNvPr id="7" name="Picture 6">
            <a:extLst>
              <a:ext uri="{FF2B5EF4-FFF2-40B4-BE49-F238E27FC236}">
                <a16:creationId xmlns:a16="http://schemas.microsoft.com/office/drawing/2014/main" id="{0919AB44-9FDE-8BF6-D0BF-5735F76CEDD9}"/>
              </a:ext>
            </a:extLst>
          </p:cNvPr>
          <p:cNvPicPr>
            <a:picLocks noChangeAspect="1"/>
          </p:cNvPicPr>
          <p:nvPr/>
        </p:nvPicPr>
        <p:blipFill>
          <a:blip r:embed="rId2"/>
          <a:stretch>
            <a:fillRect/>
          </a:stretch>
        </p:blipFill>
        <p:spPr>
          <a:xfrm>
            <a:off x="7819166" y="0"/>
            <a:ext cx="3086100" cy="6858000"/>
          </a:xfrm>
          <a:prstGeom prst="rect">
            <a:avLst/>
          </a:prstGeom>
        </p:spPr>
      </p:pic>
    </p:spTree>
    <p:extLst>
      <p:ext uri="{BB962C8B-B14F-4D97-AF65-F5344CB8AC3E}">
        <p14:creationId xmlns:p14="http://schemas.microsoft.com/office/powerpoint/2010/main" val="3210517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8">
            <a:extLst>
              <a:ext uri="{FF2B5EF4-FFF2-40B4-BE49-F238E27FC236}">
                <a16:creationId xmlns:a16="http://schemas.microsoft.com/office/drawing/2014/main" id="{87166719-88A6-4670-9BD6-1FF0760648C4}"/>
              </a:ext>
            </a:extLst>
          </p:cNvPr>
          <p:cNvSpPr>
            <a:spLocks noGrp="1"/>
          </p:cNvSpPr>
          <p:nvPr>
            <p:ph type="ftr" sz="quarter" idx="11"/>
          </p:nvPr>
        </p:nvSpPr>
        <p:spPr>
          <a:xfrm>
            <a:off x="2754312" y="6357600"/>
            <a:ext cx="6683376" cy="460800"/>
          </a:xfrm>
        </p:spPr>
        <p:txBody>
          <a:bodyPr/>
          <a:lstStyle/>
          <a:p>
            <a:pPr>
              <a:spcAft>
                <a:spcPts val="600"/>
              </a:spcAft>
            </a:pPr>
            <a:r>
              <a:rPr lang="en-US" dirty="0"/>
              <a:t>Sample Footer Text</a:t>
            </a:r>
            <a:endParaRPr lang="en-US"/>
          </a:p>
        </p:txBody>
      </p:sp>
      <p:sp>
        <p:nvSpPr>
          <p:cNvPr id="10" name="Slide Number Placeholder 49" hidden="1">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a:lstStyle/>
          <a:p>
            <a:pPr>
              <a:spcAft>
                <a:spcPts val="600"/>
              </a:spcAft>
            </a:pPr>
            <a:fld id="{D39607A7-8386-47DB-8578-DDEDD194E5D4}" type="slidenum">
              <a:rPr lang="en-US" smtClean="0"/>
              <a:pPr>
                <a:spcAft>
                  <a:spcPts val="600"/>
                </a:spcAft>
              </a:pPr>
              <a:t>19</a:t>
            </a:fld>
            <a:endParaRPr lang="en-US"/>
          </a:p>
        </p:txBody>
      </p:sp>
      <p:sp>
        <p:nvSpPr>
          <p:cNvPr id="2" name="Title 1">
            <a:extLst>
              <a:ext uri="{FF2B5EF4-FFF2-40B4-BE49-F238E27FC236}">
                <a16:creationId xmlns:a16="http://schemas.microsoft.com/office/drawing/2014/main" id="{D723AE8B-1175-3B26-8A51-F5F7A69A1AE2}"/>
              </a:ext>
            </a:extLst>
          </p:cNvPr>
          <p:cNvSpPr txBox="1">
            <a:spLocks/>
          </p:cNvSpPr>
          <p:nvPr/>
        </p:nvSpPr>
        <p:spPr>
          <a:xfrm>
            <a:off x="-249448" y="-202707"/>
            <a:ext cx="5478396" cy="728947"/>
          </a:xfrm>
          <a:prstGeom prst="rect">
            <a:avLst/>
          </a:prstGeom>
        </p:spPr>
        <p:txBody>
          <a:bodyPr vert="horz" lIns="91440" tIns="45720" rIns="91440" bIns="45720" rtlCol="0" anchor="b" anchorCtr="0">
            <a:normAutofit fontScale="60000" lnSpcReduction="20000"/>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vi-VN" sz="4400" b="1"/>
              <a:t>đọc truyện từ màn hình tìm kiếm </a:t>
            </a:r>
            <a:endParaRPr lang="en-US" sz="4400" b="1" dirty="0"/>
          </a:p>
        </p:txBody>
      </p:sp>
      <p:pic>
        <p:nvPicPr>
          <p:cNvPr id="8" name="Picture 7">
            <a:extLst>
              <a:ext uri="{FF2B5EF4-FFF2-40B4-BE49-F238E27FC236}">
                <a16:creationId xmlns:a16="http://schemas.microsoft.com/office/drawing/2014/main" id="{315EAA80-B229-9114-02B9-B42A40687BC1}"/>
              </a:ext>
            </a:extLst>
          </p:cNvPr>
          <p:cNvPicPr>
            <a:picLocks noChangeAspect="1"/>
          </p:cNvPicPr>
          <p:nvPr/>
        </p:nvPicPr>
        <p:blipFill>
          <a:blip r:embed="rId2"/>
          <a:stretch>
            <a:fillRect/>
          </a:stretch>
        </p:blipFill>
        <p:spPr>
          <a:xfrm>
            <a:off x="100674" y="526240"/>
            <a:ext cx="6713802" cy="2651990"/>
          </a:xfrm>
          <a:prstGeom prst="rect">
            <a:avLst/>
          </a:prstGeom>
        </p:spPr>
      </p:pic>
      <p:pic>
        <p:nvPicPr>
          <p:cNvPr id="12" name="Picture 11">
            <a:extLst>
              <a:ext uri="{FF2B5EF4-FFF2-40B4-BE49-F238E27FC236}">
                <a16:creationId xmlns:a16="http://schemas.microsoft.com/office/drawing/2014/main" id="{F7DC1CE9-3DBA-B85B-B2AA-2478833D8279}"/>
              </a:ext>
            </a:extLst>
          </p:cNvPr>
          <p:cNvPicPr>
            <a:picLocks noChangeAspect="1"/>
          </p:cNvPicPr>
          <p:nvPr/>
        </p:nvPicPr>
        <p:blipFill>
          <a:blip r:embed="rId3"/>
          <a:stretch>
            <a:fillRect/>
          </a:stretch>
        </p:blipFill>
        <p:spPr>
          <a:xfrm>
            <a:off x="100673" y="3274618"/>
            <a:ext cx="6742886" cy="2402282"/>
          </a:xfrm>
          <a:prstGeom prst="rect">
            <a:avLst/>
          </a:prstGeom>
        </p:spPr>
      </p:pic>
    </p:spTree>
    <p:extLst>
      <p:ext uri="{BB962C8B-B14F-4D97-AF65-F5344CB8AC3E}">
        <p14:creationId xmlns:p14="http://schemas.microsoft.com/office/powerpoint/2010/main" val="1809423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464578" y="491259"/>
            <a:ext cx="4197795" cy="502521"/>
          </a:xfrm>
        </p:spPr>
        <p:txBody>
          <a:bodyPr wrap="square" anchor="b">
            <a:noAutofit/>
          </a:bodyPr>
          <a:lstStyle/>
          <a:p>
            <a:r>
              <a:rPr lang="vi-VN" b="1" dirty="0">
                <a:latin typeface="Times New Roman" panose="02020603050405020304" pitchFamily="18" charset="0"/>
                <a:cs typeface="Times New Roman" panose="02020603050405020304" pitchFamily="18" charset="0"/>
              </a:rPr>
              <a:t>Các chức năng chính  </a:t>
            </a:r>
            <a:endParaRPr lang="en-US" b="1" dirty="0">
              <a:latin typeface="Times New Roman" panose="02020603050405020304" pitchFamily="18" charset="0"/>
              <a:cs typeface="Times New Roman" panose="02020603050405020304" pitchFamily="18" charset="0"/>
            </a:endParaRPr>
          </a:p>
        </p:txBody>
      </p:sp>
      <p:sp>
        <p:nvSpPr>
          <p:cNvPr id="23" name="Footer Placeholder 4">
            <a:extLst>
              <a:ext uri="{FF2B5EF4-FFF2-40B4-BE49-F238E27FC236}">
                <a16:creationId xmlns:a16="http://schemas.microsoft.com/office/drawing/2014/main" id="{255CA119-3AE4-4D6A-AB16-C0625CAA473C}"/>
              </a:ext>
            </a:extLst>
          </p:cNvPr>
          <p:cNvSpPr>
            <a:spLocks noGrp="1"/>
          </p:cNvSpPr>
          <p:nvPr>
            <p:ph type="ftr" sz="quarter" idx="11"/>
          </p:nvPr>
        </p:nvSpPr>
        <p:spPr>
          <a:xfrm>
            <a:off x="1148412" y="1188619"/>
            <a:ext cx="3293616" cy="460800"/>
          </a:xfrm>
        </p:spPr>
        <p:txBody>
          <a:bodyPr>
            <a:normAutofit fontScale="92500" lnSpcReduction="10000"/>
          </a:bodyPr>
          <a:lstStyle/>
          <a:p>
            <a:r>
              <a:rPr lang="vi-VN" sz="2800" dirty="0">
                <a:sym typeface="Wingdings" panose="05000000000000000000" pitchFamily="2" charset="2"/>
              </a:rPr>
              <a:t> </a:t>
            </a:r>
            <a:r>
              <a:rPr lang="vi-VN" sz="1700" dirty="0"/>
              <a:t>Đăng</a:t>
            </a:r>
            <a:r>
              <a:rPr lang="vi-VN" sz="2800" dirty="0"/>
              <a:t> </a:t>
            </a:r>
            <a:r>
              <a:rPr lang="vi-VN" sz="1700" dirty="0"/>
              <a:t>nhập</a:t>
            </a:r>
            <a:r>
              <a:rPr lang="vi-VN" sz="2800" dirty="0"/>
              <a:t> </a:t>
            </a:r>
            <a:endParaRPr lang="en-US" sz="2800" dirty="0"/>
          </a:p>
        </p:txBody>
      </p:sp>
      <p:pic>
        <p:nvPicPr>
          <p:cNvPr id="10" name="Picture Placeholder 9" descr="A picture containing outdoor, train, bridge, traveling">
            <a:extLst>
              <a:ext uri="{FF2B5EF4-FFF2-40B4-BE49-F238E27FC236}">
                <a16:creationId xmlns:a16="http://schemas.microsoft.com/office/drawing/2014/main" id="{BE113317-F75C-4F41-AA60-AB7B65AD93D7}"/>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4882719" y="-3115"/>
            <a:ext cx="7309282" cy="6861115"/>
          </a:xfrm>
        </p:spPr>
      </p:pic>
      <p:sp>
        <p:nvSpPr>
          <p:cNvPr id="24" name="Slide Number Placeholder 5">
            <a:extLst>
              <a:ext uri="{FF2B5EF4-FFF2-40B4-BE49-F238E27FC236}">
                <a16:creationId xmlns:a16="http://schemas.microsoft.com/office/drawing/2014/main" id="{09567CC5-9835-41E1-8AE6-6875430887AD}"/>
              </a:ext>
            </a:extLst>
          </p:cNvPr>
          <p:cNvSpPr>
            <a:spLocks noGrp="1"/>
          </p:cNvSpPr>
          <p:nvPr>
            <p:ph type="sldNum" sz="quarter" idx="12"/>
          </p:nvPr>
        </p:nvSpPr>
        <p:spPr>
          <a:xfrm>
            <a:off x="9982800" y="6357600"/>
            <a:ext cx="1760150" cy="460800"/>
          </a:xfrm>
        </p:spPr>
        <p:txBody>
          <a:bodyPr>
            <a:normAutofit/>
          </a:bodyPr>
          <a:lstStyle/>
          <a:p>
            <a:fld id="{D39607A7-8386-47DB-8578-DDEDD194E5D4}" type="slidenum">
              <a:rPr lang="en-US" smtClean="0"/>
              <a:pPr/>
              <a:t>2</a:t>
            </a:fld>
            <a:endParaRPr lang="en-US" dirty="0"/>
          </a:p>
        </p:txBody>
      </p:sp>
      <p:sp>
        <p:nvSpPr>
          <p:cNvPr id="4" name="Footer Placeholder 4">
            <a:extLst>
              <a:ext uri="{FF2B5EF4-FFF2-40B4-BE49-F238E27FC236}">
                <a16:creationId xmlns:a16="http://schemas.microsoft.com/office/drawing/2014/main" id="{D6E57674-19FB-FBDA-9A6F-CAA7CEBBEFC3}"/>
              </a:ext>
            </a:extLst>
          </p:cNvPr>
          <p:cNvSpPr txBox="1">
            <a:spLocks/>
          </p:cNvSpPr>
          <p:nvPr/>
        </p:nvSpPr>
        <p:spPr>
          <a:xfrm>
            <a:off x="1148412" y="1756656"/>
            <a:ext cx="3293616" cy="46080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600" dirty="0">
                <a:sym typeface="Wingdings" panose="05000000000000000000" pitchFamily="2" charset="2"/>
              </a:rPr>
              <a:t> </a:t>
            </a:r>
            <a:r>
              <a:rPr lang="vi-VN" sz="1600" dirty="0"/>
              <a:t>Menu</a:t>
            </a:r>
            <a:endParaRPr lang="en-US" sz="1600" dirty="0"/>
          </a:p>
        </p:txBody>
      </p:sp>
      <p:sp>
        <p:nvSpPr>
          <p:cNvPr id="5" name="Footer Placeholder 4">
            <a:extLst>
              <a:ext uri="{FF2B5EF4-FFF2-40B4-BE49-F238E27FC236}">
                <a16:creationId xmlns:a16="http://schemas.microsoft.com/office/drawing/2014/main" id="{599EA711-D4E0-7A8B-D2CF-CC26C29AC8E3}"/>
              </a:ext>
            </a:extLst>
          </p:cNvPr>
          <p:cNvSpPr txBox="1">
            <a:spLocks/>
          </p:cNvSpPr>
          <p:nvPr/>
        </p:nvSpPr>
        <p:spPr>
          <a:xfrm>
            <a:off x="1148412" y="2324693"/>
            <a:ext cx="3293616" cy="4608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600" dirty="0">
                <a:sym typeface="Wingdings" panose="05000000000000000000" pitchFamily="2" charset="2"/>
              </a:rPr>
              <a:t> </a:t>
            </a:r>
            <a:r>
              <a:rPr lang="vi-VN" sz="1600" dirty="0"/>
              <a:t>Hiện 5 truyện mới  </a:t>
            </a:r>
            <a:endParaRPr lang="en-US" sz="1600" dirty="0"/>
          </a:p>
        </p:txBody>
      </p:sp>
      <p:sp>
        <p:nvSpPr>
          <p:cNvPr id="6" name="Footer Placeholder 4">
            <a:extLst>
              <a:ext uri="{FF2B5EF4-FFF2-40B4-BE49-F238E27FC236}">
                <a16:creationId xmlns:a16="http://schemas.microsoft.com/office/drawing/2014/main" id="{99B8C5B7-DE59-3480-35E9-6C0FE48F8BDD}"/>
              </a:ext>
            </a:extLst>
          </p:cNvPr>
          <p:cNvSpPr txBox="1">
            <a:spLocks/>
          </p:cNvSpPr>
          <p:nvPr/>
        </p:nvSpPr>
        <p:spPr>
          <a:xfrm>
            <a:off x="1148412" y="2892730"/>
            <a:ext cx="3293616" cy="46080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600" dirty="0">
                <a:sym typeface="Wingdings" panose="05000000000000000000" pitchFamily="2" charset="2"/>
              </a:rPr>
              <a:t> </a:t>
            </a:r>
            <a:r>
              <a:rPr lang="vi-VN" sz="1600" dirty="0"/>
              <a:t>Tìm kiếm truyện</a:t>
            </a:r>
            <a:endParaRPr lang="en-US" sz="1600" dirty="0"/>
          </a:p>
        </p:txBody>
      </p:sp>
      <p:sp>
        <p:nvSpPr>
          <p:cNvPr id="7" name="Footer Placeholder 4">
            <a:extLst>
              <a:ext uri="{FF2B5EF4-FFF2-40B4-BE49-F238E27FC236}">
                <a16:creationId xmlns:a16="http://schemas.microsoft.com/office/drawing/2014/main" id="{3FF7B92D-EA73-5525-8581-7E5B87CE2A3A}"/>
              </a:ext>
            </a:extLst>
          </p:cNvPr>
          <p:cNvSpPr txBox="1">
            <a:spLocks/>
          </p:cNvSpPr>
          <p:nvPr/>
        </p:nvSpPr>
        <p:spPr>
          <a:xfrm>
            <a:off x="1148412" y="3460767"/>
            <a:ext cx="3293616" cy="4608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600" dirty="0">
                <a:sym typeface="Wingdings" panose="05000000000000000000" pitchFamily="2" charset="2"/>
              </a:rPr>
              <a:t> </a:t>
            </a:r>
            <a:r>
              <a:rPr lang="vi-VN" sz="1600" dirty="0"/>
              <a:t>Thêm truyện mới  </a:t>
            </a:r>
            <a:endParaRPr lang="en-US" sz="1600" dirty="0"/>
          </a:p>
        </p:txBody>
      </p:sp>
      <p:sp>
        <p:nvSpPr>
          <p:cNvPr id="8" name="Footer Placeholder 4">
            <a:extLst>
              <a:ext uri="{FF2B5EF4-FFF2-40B4-BE49-F238E27FC236}">
                <a16:creationId xmlns:a16="http://schemas.microsoft.com/office/drawing/2014/main" id="{CE3DE7BA-CB12-B7EF-23EC-4EF2888731EA}"/>
              </a:ext>
            </a:extLst>
          </p:cNvPr>
          <p:cNvSpPr txBox="1">
            <a:spLocks/>
          </p:cNvSpPr>
          <p:nvPr/>
        </p:nvSpPr>
        <p:spPr>
          <a:xfrm>
            <a:off x="1148412" y="4028804"/>
            <a:ext cx="3293616" cy="46080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600" dirty="0">
                <a:sym typeface="Wingdings" panose="05000000000000000000" pitchFamily="2" charset="2"/>
              </a:rPr>
              <a:t> </a:t>
            </a:r>
            <a:r>
              <a:rPr lang="vi-VN" sz="1600" dirty="0"/>
              <a:t>Đọc truyện  </a:t>
            </a:r>
            <a:endParaRPr lang="en-US" sz="1600" dirty="0"/>
          </a:p>
        </p:txBody>
      </p:sp>
      <p:sp>
        <p:nvSpPr>
          <p:cNvPr id="9" name="Footer Placeholder 4">
            <a:extLst>
              <a:ext uri="{FF2B5EF4-FFF2-40B4-BE49-F238E27FC236}">
                <a16:creationId xmlns:a16="http://schemas.microsoft.com/office/drawing/2014/main" id="{19215630-40A2-AE37-78B5-BDF01E85A819}"/>
              </a:ext>
            </a:extLst>
          </p:cNvPr>
          <p:cNvSpPr txBox="1">
            <a:spLocks/>
          </p:cNvSpPr>
          <p:nvPr/>
        </p:nvSpPr>
        <p:spPr>
          <a:xfrm>
            <a:off x="1148412" y="4596841"/>
            <a:ext cx="3293616" cy="46080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600" dirty="0">
                <a:sym typeface="Wingdings" panose="05000000000000000000" pitchFamily="2" charset="2"/>
              </a:rPr>
              <a:t> </a:t>
            </a:r>
            <a:r>
              <a:rPr lang="vi-VN" sz="1600" dirty="0"/>
              <a:t>Xóa truyện</a:t>
            </a:r>
            <a:endParaRPr lang="en-US" sz="1600" dirty="0"/>
          </a:p>
        </p:txBody>
      </p:sp>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5" grpId="0"/>
      <p:bldP spid="6" grpId="0"/>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4318001" y="536573"/>
            <a:ext cx="7424950" cy="1453003"/>
          </a:xfrm>
        </p:spPr>
        <p:txBody>
          <a:bodyPr wrap="square" anchor="b">
            <a:normAutofit/>
          </a:bodyPr>
          <a:lstStyle/>
          <a:p>
            <a:r>
              <a:rPr lang="vi-VN" dirty="0"/>
              <a:t>Một số chức năng nhỏ khác </a:t>
            </a:r>
            <a:endParaRPr lang="en-US" dirty="0"/>
          </a:p>
        </p:txBody>
      </p:sp>
      <p:pic>
        <p:nvPicPr>
          <p:cNvPr id="10" name="Picture Placeholder 9" descr="A picture containing outdoor crops">
            <a:extLst>
              <a:ext uri="{FF2B5EF4-FFF2-40B4-BE49-F238E27FC236}">
                <a16:creationId xmlns:a16="http://schemas.microsoft.com/office/drawing/2014/main" id="{1A068317-699A-4C96-BD22-58E7B50ADDE8}"/>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627063" y="536575"/>
            <a:ext cx="2616200" cy="1743075"/>
          </a:xfrm>
        </p:spPr>
      </p:pic>
      <p:pic>
        <p:nvPicPr>
          <p:cNvPr id="12" name="Picture Placeholder 11" descr="A picture containing outdoor, plant, nature, tall">
            <a:extLst>
              <a:ext uri="{FF2B5EF4-FFF2-40B4-BE49-F238E27FC236}">
                <a16:creationId xmlns:a16="http://schemas.microsoft.com/office/drawing/2014/main" id="{472D5204-8793-4F5F-9D4D-550EEED5A179}"/>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16853" y="2557090"/>
            <a:ext cx="2616200" cy="1743075"/>
          </a:xfrm>
        </p:spPr>
      </p:pic>
      <p:pic>
        <p:nvPicPr>
          <p:cNvPr id="14" name="Picture Placeholder 13" descr="A tree covered in snow">
            <a:extLst>
              <a:ext uri="{FF2B5EF4-FFF2-40B4-BE49-F238E27FC236}">
                <a16:creationId xmlns:a16="http://schemas.microsoft.com/office/drawing/2014/main" id="{42894B38-95F7-4427-AF6B-DD2678CF1C78}"/>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27063" y="4576347"/>
            <a:ext cx="2616200" cy="1743075"/>
          </a:xfrm>
        </p:spPr>
      </p:pic>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7"/>
          </p:nvPr>
        </p:nvSpPr>
        <p:spPr>
          <a:xfrm>
            <a:off x="4864100" y="2876550"/>
            <a:ext cx="6332538" cy="3219450"/>
          </a:xfrm>
          <a:ln>
            <a:noFill/>
          </a:ln>
        </p:spPr>
        <p:txBody>
          <a:bodyPr>
            <a:normAutofit/>
          </a:bodyPr>
          <a:lstStyle/>
          <a:p>
            <a:r>
              <a:rPr lang="vi-VN" dirty="0"/>
              <a:t>Chủ đề truyện</a:t>
            </a:r>
          </a:p>
          <a:p>
            <a:r>
              <a:rPr lang="vi-VN" dirty="0"/>
              <a:t>Thay đổi font chữ</a:t>
            </a:r>
          </a:p>
          <a:p>
            <a:r>
              <a:rPr lang="vi-VN" dirty="0"/>
              <a:t>Nghe nhạc</a:t>
            </a:r>
          </a:p>
          <a:p>
            <a:r>
              <a:rPr lang="vi-VN" dirty="0"/>
              <a:t>Xem thông tin</a:t>
            </a:r>
          </a:p>
          <a:p>
            <a:r>
              <a:rPr lang="vi-VN" dirty="0"/>
              <a:t>Đăng ký</a:t>
            </a:r>
            <a:endParaRPr lang="en-US" dirty="0"/>
          </a:p>
        </p:txBody>
      </p:sp>
      <p:sp>
        <p:nvSpPr>
          <p:cNvPr id="37" name="Footer Placeholder 48">
            <a:extLst>
              <a:ext uri="{FF2B5EF4-FFF2-40B4-BE49-F238E27FC236}">
                <a16:creationId xmlns:a16="http://schemas.microsoft.com/office/drawing/2014/main" id="{B032D5C0-351C-4E10-94BC-033F2FC32426}"/>
              </a:ext>
            </a:extLst>
          </p:cNvPr>
          <p:cNvSpPr>
            <a:spLocks noGrp="1"/>
          </p:cNvSpPr>
          <p:nvPr>
            <p:ph type="ftr" sz="quarter" idx="11"/>
          </p:nvPr>
        </p:nvSpPr>
        <p:spPr>
          <a:xfrm>
            <a:off x="6356725" y="6357600"/>
            <a:ext cx="3347285" cy="460800"/>
          </a:xfrm>
          <a:ln>
            <a:noFill/>
          </a:ln>
        </p:spPr>
        <p:txBody>
          <a:bodyPr/>
          <a:lstStyle/>
          <a:p>
            <a:r>
              <a:rPr lang="en-US" dirty="0"/>
              <a:t>Sample Footer Text</a:t>
            </a:r>
          </a:p>
        </p:txBody>
      </p:sp>
      <p:sp>
        <p:nvSpPr>
          <p:cNvPr id="38" name="Slide Number Placeholder 49">
            <a:extLst>
              <a:ext uri="{FF2B5EF4-FFF2-40B4-BE49-F238E27FC236}">
                <a16:creationId xmlns:a16="http://schemas.microsoft.com/office/drawing/2014/main" id="{7664B428-9BC3-4DBA-A039-5DCE1AC97916}"/>
              </a:ext>
            </a:extLst>
          </p:cNvPr>
          <p:cNvSpPr>
            <a:spLocks noGrp="1"/>
          </p:cNvSpPr>
          <p:nvPr>
            <p:ph type="sldNum" sz="quarter" idx="12"/>
          </p:nvPr>
        </p:nvSpPr>
        <p:spPr>
          <a:xfrm>
            <a:off x="9982800" y="6357600"/>
            <a:ext cx="1760150" cy="460800"/>
          </a:xfrm>
          <a:ln>
            <a:noFill/>
          </a:ln>
        </p:spPr>
        <p:txBody>
          <a:bodyPr/>
          <a:lstStyle/>
          <a:p>
            <a:fld id="{D39607A7-8386-47DB-8578-DDEDD194E5D4}" type="slidenum">
              <a:rPr lang="en-US" smtClean="0"/>
              <a:pPr/>
              <a:t>20</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30307" y="536573"/>
            <a:ext cx="3856679" cy="1453003"/>
          </a:xfrm>
        </p:spPr>
        <p:txBody>
          <a:bodyPr anchor="b">
            <a:normAutofit/>
          </a:bodyPr>
          <a:lstStyle/>
          <a:p>
            <a:r>
              <a:rPr lang="vi-VN" dirty="0"/>
              <a:t>Introduce login function</a:t>
            </a:r>
            <a:endParaRPr lang="en-US"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3"/>
          </p:nvPr>
        </p:nvSpPr>
        <p:spPr>
          <a:xfrm>
            <a:off x="530308" y="2416218"/>
            <a:ext cx="3856678" cy="2893467"/>
          </a:xfrm>
        </p:spPr>
        <p:txBody>
          <a:bodyPr>
            <a:normAutofit/>
          </a:bodyPr>
          <a:lstStyle/>
          <a:p>
            <a:pPr algn="just">
              <a:lnSpc>
                <a:spcPct val="140000"/>
              </a:lnSpc>
            </a:pPr>
            <a:r>
              <a:rPr lang="vi-VN" sz="1800" dirty="0"/>
              <a:t>Chức năng này là chức năng để người dùng ứng dụng có thể đăng nhập tài khoản vào để sử dụng. Với 2 trường dữ liệu nhập là tài khoản và mật khẩu, và nút đăng nhập.</a:t>
            </a:r>
            <a:endParaRPr lang="en-US" sz="1800" dirty="0"/>
          </a:p>
        </p:txBody>
      </p:sp>
      <p:pic>
        <p:nvPicPr>
          <p:cNvPr id="5" name="Picture 4">
            <a:extLst>
              <a:ext uri="{FF2B5EF4-FFF2-40B4-BE49-F238E27FC236}">
                <a16:creationId xmlns:a16="http://schemas.microsoft.com/office/drawing/2014/main" id="{99B5B191-53F1-0AB3-4467-37582202C00B}"/>
              </a:ext>
            </a:extLst>
          </p:cNvPr>
          <p:cNvPicPr>
            <a:picLocks noChangeAspect="1"/>
          </p:cNvPicPr>
          <p:nvPr/>
        </p:nvPicPr>
        <p:blipFill>
          <a:blip r:embed="rId2"/>
          <a:stretch>
            <a:fillRect/>
          </a:stretch>
        </p:blipFill>
        <p:spPr>
          <a:xfrm>
            <a:off x="7042944" y="0"/>
            <a:ext cx="3086099"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nchor="ctr">
            <a:normAutofit/>
          </a:bodyPr>
          <a:lstStyle/>
          <a:p>
            <a:pPr>
              <a:spcAft>
                <a:spcPts val="600"/>
              </a:spcAft>
            </a:pPr>
            <a:fld id="{D39607A7-8386-47DB-8578-DDEDD194E5D4}" type="slidenum">
              <a:rPr lang="en-US" smtClean="0"/>
              <a:pPr>
                <a:spcAft>
                  <a:spcPts val="600"/>
                </a:spcAft>
              </a:pPr>
              <a:t>3</a:t>
            </a:fld>
            <a:endParaRPr lang="en-US"/>
          </a:p>
        </p:txBody>
      </p:sp>
      <p:sp>
        <p:nvSpPr>
          <p:cNvPr id="6" name="Footer Placeholder 48">
            <a:extLst>
              <a:ext uri="{FF2B5EF4-FFF2-40B4-BE49-F238E27FC236}">
                <a16:creationId xmlns:a16="http://schemas.microsoft.com/office/drawing/2014/main" id="{85A37ABC-D62E-2DAF-AFC9-AA4A97782991}"/>
              </a:ext>
            </a:extLst>
          </p:cNvPr>
          <p:cNvSpPr>
            <a:spLocks noGrp="1"/>
          </p:cNvSpPr>
          <p:nvPr>
            <p:ph type="ftr" sz="quarter" idx="11"/>
          </p:nvPr>
        </p:nvSpPr>
        <p:spPr>
          <a:xfrm>
            <a:off x="1286734" y="6127200"/>
            <a:ext cx="3551596" cy="460800"/>
          </a:xfrm>
        </p:spPr>
        <p:txBody>
          <a:bodyPr anchor="ctr">
            <a:normAutofit/>
          </a:bodyPr>
          <a:lstStyle/>
          <a:p>
            <a:pPr>
              <a:spcAft>
                <a:spcPts val="600"/>
              </a:spcAft>
            </a:pPr>
            <a:r>
              <a:rPr lang="vi-VN"/>
              <a:t>Vinh_63132835</a:t>
            </a:r>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8">
            <a:extLst>
              <a:ext uri="{FF2B5EF4-FFF2-40B4-BE49-F238E27FC236}">
                <a16:creationId xmlns:a16="http://schemas.microsoft.com/office/drawing/2014/main" id="{87166719-88A6-4670-9BD6-1FF0760648C4}"/>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0" name="Slide Number Placeholder 49">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a:t>
            </a:fld>
            <a:endParaRPr lang="en-US" dirty="0"/>
          </a:p>
        </p:txBody>
      </p:sp>
      <p:pic>
        <p:nvPicPr>
          <p:cNvPr id="11" name="Picture 10">
            <a:extLst>
              <a:ext uri="{FF2B5EF4-FFF2-40B4-BE49-F238E27FC236}">
                <a16:creationId xmlns:a16="http://schemas.microsoft.com/office/drawing/2014/main" id="{FEF5745F-AC4F-420B-8CCB-D054D33C82F9}"/>
              </a:ext>
            </a:extLst>
          </p:cNvPr>
          <p:cNvPicPr>
            <a:picLocks noChangeAspect="1"/>
          </p:cNvPicPr>
          <p:nvPr/>
        </p:nvPicPr>
        <p:blipFill>
          <a:blip r:embed="rId2"/>
          <a:stretch>
            <a:fillRect/>
          </a:stretch>
        </p:blipFill>
        <p:spPr>
          <a:xfrm>
            <a:off x="2030377" y="106392"/>
            <a:ext cx="8131245" cy="6645216"/>
          </a:xfrm>
          <a:prstGeom prst="rect">
            <a:avLst/>
          </a:prstGeom>
        </p:spPr>
      </p:pic>
    </p:spTree>
    <p:extLst>
      <p:ext uri="{BB962C8B-B14F-4D97-AF65-F5344CB8AC3E}">
        <p14:creationId xmlns:p14="http://schemas.microsoft.com/office/powerpoint/2010/main" val="4212917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30307" y="536573"/>
            <a:ext cx="3856679" cy="1453003"/>
          </a:xfrm>
        </p:spPr>
        <p:txBody>
          <a:bodyPr anchor="b">
            <a:normAutofit/>
          </a:bodyPr>
          <a:lstStyle/>
          <a:p>
            <a:r>
              <a:rPr lang="vi-VN" dirty="0"/>
              <a:t>Introduce Menu function</a:t>
            </a:r>
            <a:endParaRPr lang="en-US"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3"/>
          </p:nvPr>
        </p:nvSpPr>
        <p:spPr>
          <a:xfrm>
            <a:off x="374945" y="2566300"/>
            <a:ext cx="4559744" cy="3440981"/>
          </a:xfrm>
        </p:spPr>
        <p:txBody>
          <a:bodyPr>
            <a:normAutofit fontScale="92500"/>
          </a:bodyPr>
          <a:lstStyle/>
          <a:p>
            <a:pPr algn="just">
              <a:lnSpc>
                <a:spcPct val="140000"/>
              </a:lnSpc>
            </a:pPr>
            <a:r>
              <a:rPr lang="vi-VN" sz="1800" dirty="0"/>
              <a:t>Chức năng này là chức năng để người dùng ứng dụng có thể chọn các chức năng thông qua một cái menu, các chức năng gồm có đăng bài dành riêng cho admin. Các người dùng khác không được truy cập vào chức năng này, thông tin để vào thông tin app, đăng xuất để đăng xuất, nhạc nền để bật nhạc ứng dụng .</a:t>
            </a:r>
            <a:endParaRPr lang="en-US" sz="1800" dirty="0"/>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1286734" y="6127200"/>
            <a:ext cx="3551596" cy="460800"/>
          </a:xfrm>
        </p:spPr>
        <p:txBody>
          <a:bodyPr anchor="ctr">
            <a:normAutofit/>
          </a:bodyPr>
          <a:lstStyle/>
          <a:p>
            <a:pPr>
              <a:spcAft>
                <a:spcPts val="600"/>
              </a:spcAft>
            </a:pPr>
            <a:r>
              <a:rPr lang="vi-VN"/>
              <a:t>Vinh_63132835</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nchor="ctr">
            <a:normAutofit/>
          </a:bodyPr>
          <a:lstStyle/>
          <a:p>
            <a:pPr>
              <a:spcAft>
                <a:spcPts val="600"/>
              </a:spcAft>
            </a:pPr>
            <a:fld id="{D39607A7-8386-47DB-8578-DDEDD194E5D4}" type="slidenum">
              <a:rPr lang="en-US" smtClean="0"/>
              <a:pPr>
                <a:spcAft>
                  <a:spcPts val="600"/>
                </a:spcAft>
              </a:pPr>
              <a:t>5</a:t>
            </a:fld>
            <a:endParaRPr lang="en-US"/>
          </a:p>
        </p:txBody>
      </p:sp>
      <p:pic>
        <p:nvPicPr>
          <p:cNvPr id="6" name="Picture 5">
            <a:extLst>
              <a:ext uri="{FF2B5EF4-FFF2-40B4-BE49-F238E27FC236}">
                <a16:creationId xmlns:a16="http://schemas.microsoft.com/office/drawing/2014/main" id="{57DC5EE1-083B-7243-54A9-CAF7B1416DDC}"/>
              </a:ext>
            </a:extLst>
          </p:cNvPr>
          <p:cNvPicPr>
            <a:picLocks noChangeAspect="1"/>
          </p:cNvPicPr>
          <p:nvPr/>
        </p:nvPicPr>
        <p:blipFill>
          <a:blip r:embed="rId2"/>
          <a:stretch>
            <a:fillRect/>
          </a:stretch>
        </p:blipFill>
        <p:spPr>
          <a:xfrm>
            <a:off x="7662421" y="0"/>
            <a:ext cx="30861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8767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1EC0DB-EBEA-D8B1-EE4D-2DB1B1C1BE9B}"/>
              </a:ext>
            </a:extLst>
          </p:cNvPr>
          <p:cNvPicPr>
            <a:picLocks noChangeAspect="1"/>
          </p:cNvPicPr>
          <p:nvPr/>
        </p:nvPicPr>
        <p:blipFill rotWithShape="1">
          <a:blip r:embed="rId2"/>
          <a:srcRect r="11111"/>
          <a:stretch/>
        </p:blipFill>
        <p:spPr>
          <a:xfrm>
            <a:off x="20" y="10"/>
            <a:ext cx="12191980" cy="6857990"/>
          </a:xfrm>
          <a:prstGeom prst="rect">
            <a:avLst/>
          </a:prstGeom>
          <a:noFill/>
        </p:spPr>
      </p:pic>
      <p:sp>
        <p:nvSpPr>
          <p:cNvPr id="9" name="Footer Placeholder 48">
            <a:extLst>
              <a:ext uri="{FF2B5EF4-FFF2-40B4-BE49-F238E27FC236}">
                <a16:creationId xmlns:a16="http://schemas.microsoft.com/office/drawing/2014/main" id="{87166719-88A6-4670-9BD6-1FF0760648C4}"/>
              </a:ext>
            </a:extLst>
          </p:cNvPr>
          <p:cNvSpPr>
            <a:spLocks noGrp="1"/>
          </p:cNvSpPr>
          <p:nvPr>
            <p:ph type="ftr" sz="quarter" idx="11"/>
          </p:nvPr>
        </p:nvSpPr>
        <p:spPr>
          <a:xfrm>
            <a:off x="2754312" y="6357600"/>
            <a:ext cx="6683376" cy="460800"/>
          </a:xfrm>
        </p:spPr>
        <p:txBody>
          <a:bodyPr/>
          <a:lstStyle/>
          <a:p>
            <a:pPr>
              <a:spcAft>
                <a:spcPts val="600"/>
              </a:spcAft>
            </a:pPr>
            <a:r>
              <a:rPr lang="en-US" dirty="0"/>
              <a:t>Sample Footer Text</a:t>
            </a:r>
            <a:endParaRPr lang="en-US"/>
          </a:p>
        </p:txBody>
      </p:sp>
      <p:sp>
        <p:nvSpPr>
          <p:cNvPr id="10" name="Slide Number Placeholder 49" hidden="1">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a:lstStyle/>
          <a:p>
            <a:pPr>
              <a:spcAft>
                <a:spcPts val="600"/>
              </a:spcAft>
            </a:pPr>
            <a:fld id="{D39607A7-8386-47DB-8578-DDEDD194E5D4}" type="slidenum">
              <a:rPr lang="en-US" smtClean="0"/>
              <a:pPr>
                <a:spcAft>
                  <a:spcPts val="600"/>
                </a:spcAft>
              </a:pPr>
              <a:t>6</a:t>
            </a:fld>
            <a:endParaRPr lang="en-US"/>
          </a:p>
        </p:txBody>
      </p:sp>
    </p:spTree>
    <p:extLst>
      <p:ext uri="{BB962C8B-B14F-4D97-AF65-F5344CB8AC3E}">
        <p14:creationId xmlns:p14="http://schemas.microsoft.com/office/powerpoint/2010/main" val="3684326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ABD385D-07FD-9FF7-3CE5-45A7276C10BF}"/>
              </a:ext>
            </a:extLst>
          </p:cNvPr>
          <p:cNvSpPr>
            <a:spLocks noGrp="1"/>
          </p:cNvSpPr>
          <p:nvPr>
            <p:ph type="title"/>
          </p:nvPr>
        </p:nvSpPr>
        <p:spPr>
          <a:xfrm>
            <a:off x="0" y="-99703"/>
            <a:ext cx="10213200" cy="1112836"/>
          </a:xfrm>
        </p:spPr>
        <p:txBody>
          <a:bodyPr/>
          <a:lstStyle/>
          <a:p>
            <a:r>
              <a:rPr lang="vi-VN" dirty="0"/>
              <a:t>Hiển thị thông tin dữ liệu đã có từ đăng nhập qua menu thông tin.</a:t>
            </a:r>
            <a:endParaRPr lang="en-US" dirty="0"/>
          </a:p>
        </p:txBody>
      </p:sp>
      <p:pic>
        <p:nvPicPr>
          <p:cNvPr id="4" name="Picture 3">
            <a:extLst>
              <a:ext uri="{FF2B5EF4-FFF2-40B4-BE49-F238E27FC236}">
                <a16:creationId xmlns:a16="http://schemas.microsoft.com/office/drawing/2014/main" id="{5E2FD4E4-3131-BF06-4E00-63EFFD49888C}"/>
              </a:ext>
            </a:extLst>
          </p:cNvPr>
          <p:cNvPicPr>
            <a:picLocks noChangeAspect="1"/>
          </p:cNvPicPr>
          <p:nvPr/>
        </p:nvPicPr>
        <p:blipFill rotWithShape="1">
          <a:blip r:embed="rId2"/>
          <a:srcRect t="482"/>
          <a:stretch/>
        </p:blipFill>
        <p:spPr>
          <a:xfrm>
            <a:off x="43672" y="1013133"/>
            <a:ext cx="5858145" cy="2600325"/>
          </a:xfrm>
          <a:prstGeom prst="rect">
            <a:avLst/>
          </a:prstGeom>
          <a:noFill/>
        </p:spPr>
      </p:pic>
      <p:sp>
        <p:nvSpPr>
          <p:cNvPr id="9" name="Footer Placeholder 48">
            <a:extLst>
              <a:ext uri="{FF2B5EF4-FFF2-40B4-BE49-F238E27FC236}">
                <a16:creationId xmlns:a16="http://schemas.microsoft.com/office/drawing/2014/main" id="{87166719-88A6-4670-9BD6-1FF0760648C4}"/>
              </a:ext>
            </a:extLst>
          </p:cNvPr>
          <p:cNvSpPr>
            <a:spLocks noGrp="1"/>
          </p:cNvSpPr>
          <p:nvPr>
            <p:ph type="ftr" sz="quarter" idx="11"/>
          </p:nvPr>
        </p:nvSpPr>
        <p:spPr>
          <a:xfrm>
            <a:off x="2754312" y="6357600"/>
            <a:ext cx="6683376" cy="460800"/>
          </a:xfrm>
        </p:spPr>
        <p:txBody>
          <a:bodyPr anchor="ctr">
            <a:normAutofit/>
          </a:bodyPr>
          <a:lstStyle/>
          <a:p>
            <a:pPr>
              <a:spcAft>
                <a:spcPts val="600"/>
              </a:spcAft>
            </a:pPr>
            <a:r>
              <a:rPr lang="en-US" dirty="0"/>
              <a:t>Sample Footer Text</a:t>
            </a:r>
            <a:endParaRPr lang="en-US"/>
          </a:p>
        </p:txBody>
      </p:sp>
      <p:sp>
        <p:nvSpPr>
          <p:cNvPr id="17" name="Slide Number Placeholder 4">
            <a:extLst>
              <a:ext uri="{FF2B5EF4-FFF2-40B4-BE49-F238E27FC236}">
                <a16:creationId xmlns:a16="http://schemas.microsoft.com/office/drawing/2014/main" id="{B0DAB098-E558-3557-92F1-56797B8C3697}"/>
              </a:ext>
            </a:extLst>
          </p:cNvPr>
          <p:cNvSpPr>
            <a:spLocks noGrp="1"/>
          </p:cNvSpPr>
          <p:nvPr>
            <p:ph type="sldNum" sz="quarter" idx="12"/>
          </p:nvPr>
        </p:nvSpPr>
        <p:spPr>
          <a:xfrm>
            <a:off x="9982800" y="6357600"/>
            <a:ext cx="1760150" cy="460800"/>
          </a:xfrm>
        </p:spPr>
        <p:txBody>
          <a:bodyPr/>
          <a:lstStyle/>
          <a:p>
            <a:pPr>
              <a:spcAft>
                <a:spcPts val="600"/>
              </a:spcAft>
            </a:pPr>
            <a:fld id="{FF2BD96E-3838-45D2-9031-D3AF67C920A5}" type="slidenum">
              <a:rPr lang="en-US" smtClean="0"/>
              <a:pPr>
                <a:spcAft>
                  <a:spcPts val="600"/>
                </a:spcAft>
              </a:pPr>
              <a:t>7</a:t>
            </a:fld>
            <a:endParaRPr lang="en-US"/>
          </a:p>
        </p:txBody>
      </p:sp>
      <p:sp>
        <p:nvSpPr>
          <p:cNvPr id="10" name="Slide Number Placeholder 49" hidden="1">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a:lstStyle/>
          <a:p>
            <a:pPr>
              <a:spcAft>
                <a:spcPts val="600"/>
              </a:spcAft>
            </a:pPr>
            <a:fld id="{D39607A7-8386-47DB-8578-DDEDD194E5D4}" type="slidenum">
              <a:rPr lang="en-US" smtClean="0"/>
              <a:pPr>
                <a:spcAft>
                  <a:spcPts val="600"/>
                </a:spcAft>
              </a:pPr>
              <a:t>7</a:t>
            </a:fld>
            <a:endParaRPr lang="en-US"/>
          </a:p>
        </p:txBody>
      </p:sp>
      <p:pic>
        <p:nvPicPr>
          <p:cNvPr id="6" name="Picture 5">
            <a:extLst>
              <a:ext uri="{FF2B5EF4-FFF2-40B4-BE49-F238E27FC236}">
                <a16:creationId xmlns:a16="http://schemas.microsoft.com/office/drawing/2014/main" id="{F39D8B51-7FFD-A764-BC08-1F5AAA37B985}"/>
              </a:ext>
            </a:extLst>
          </p:cNvPr>
          <p:cNvPicPr>
            <a:picLocks noChangeAspect="1"/>
          </p:cNvPicPr>
          <p:nvPr/>
        </p:nvPicPr>
        <p:blipFill>
          <a:blip r:embed="rId3"/>
          <a:stretch>
            <a:fillRect/>
          </a:stretch>
        </p:blipFill>
        <p:spPr>
          <a:xfrm>
            <a:off x="6053960" y="1013133"/>
            <a:ext cx="6217840" cy="2600325"/>
          </a:xfrm>
          <a:prstGeom prst="rect">
            <a:avLst/>
          </a:prstGeom>
        </p:spPr>
      </p:pic>
      <p:pic>
        <p:nvPicPr>
          <p:cNvPr id="8" name="Picture 7">
            <a:extLst>
              <a:ext uri="{FF2B5EF4-FFF2-40B4-BE49-F238E27FC236}">
                <a16:creationId xmlns:a16="http://schemas.microsoft.com/office/drawing/2014/main" id="{E5F2C1D6-9E7F-7114-A94D-61C7D71BAD79}"/>
              </a:ext>
            </a:extLst>
          </p:cNvPr>
          <p:cNvPicPr>
            <a:picLocks noChangeAspect="1"/>
          </p:cNvPicPr>
          <p:nvPr/>
        </p:nvPicPr>
        <p:blipFill>
          <a:blip r:embed="rId4"/>
          <a:stretch>
            <a:fillRect/>
          </a:stretch>
        </p:blipFill>
        <p:spPr>
          <a:xfrm>
            <a:off x="2891648" y="3757275"/>
            <a:ext cx="6683376" cy="2908913"/>
          </a:xfrm>
          <a:prstGeom prst="rect">
            <a:avLst/>
          </a:prstGeom>
        </p:spPr>
      </p:pic>
    </p:spTree>
    <p:extLst>
      <p:ext uri="{BB962C8B-B14F-4D97-AF65-F5344CB8AC3E}">
        <p14:creationId xmlns:p14="http://schemas.microsoft.com/office/powerpoint/2010/main" val="299048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1343F8-394D-B723-2317-392CF2AE4B34}"/>
              </a:ext>
            </a:extLst>
          </p:cNvPr>
          <p:cNvPicPr>
            <a:picLocks noChangeAspect="1"/>
          </p:cNvPicPr>
          <p:nvPr/>
        </p:nvPicPr>
        <p:blipFill>
          <a:blip r:embed="rId2"/>
          <a:stretch>
            <a:fillRect/>
          </a:stretch>
        </p:blipFill>
        <p:spPr>
          <a:xfrm>
            <a:off x="1312033" y="68263"/>
            <a:ext cx="9567933" cy="6721475"/>
          </a:xfrm>
          <a:prstGeom prst="rect">
            <a:avLst/>
          </a:prstGeom>
          <a:noFill/>
        </p:spPr>
      </p:pic>
      <p:sp>
        <p:nvSpPr>
          <p:cNvPr id="10" name="Slide Number Placeholder 49" hidden="1">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a:lstStyle/>
          <a:p>
            <a:pPr>
              <a:spcAft>
                <a:spcPts val="600"/>
              </a:spcAft>
            </a:pPr>
            <a:fld id="{D39607A7-8386-47DB-8578-DDEDD194E5D4}" type="slidenum">
              <a:rPr lang="en-US" smtClean="0"/>
              <a:pPr>
                <a:spcAft>
                  <a:spcPts val="600"/>
                </a:spcAft>
              </a:pPr>
              <a:t>8</a:t>
            </a:fld>
            <a:endParaRPr lang="en-US"/>
          </a:p>
        </p:txBody>
      </p:sp>
      <p:sp>
        <p:nvSpPr>
          <p:cNvPr id="9" name="Footer Placeholder 48">
            <a:extLst>
              <a:ext uri="{FF2B5EF4-FFF2-40B4-BE49-F238E27FC236}">
                <a16:creationId xmlns:a16="http://schemas.microsoft.com/office/drawing/2014/main" id="{87166719-88A6-4670-9BD6-1FF0760648C4}"/>
              </a:ext>
            </a:extLst>
          </p:cNvPr>
          <p:cNvSpPr>
            <a:spLocks noGrp="1"/>
          </p:cNvSpPr>
          <p:nvPr>
            <p:ph type="ftr" sz="quarter" idx="11"/>
          </p:nvPr>
        </p:nvSpPr>
        <p:spPr>
          <a:xfrm>
            <a:off x="2754312" y="6357600"/>
            <a:ext cx="6683376" cy="460800"/>
          </a:xfrm>
        </p:spPr>
        <p:txBody>
          <a:bodyPr/>
          <a:lstStyle/>
          <a:p>
            <a:pPr>
              <a:spcAft>
                <a:spcPts val="600"/>
              </a:spcAft>
            </a:pPr>
            <a:r>
              <a:rPr lang="en-US" dirty="0"/>
              <a:t>Sample Footer Text</a:t>
            </a:r>
            <a:endParaRPr lang="en-US"/>
          </a:p>
        </p:txBody>
      </p:sp>
    </p:spTree>
    <p:extLst>
      <p:ext uri="{BB962C8B-B14F-4D97-AF65-F5344CB8AC3E}">
        <p14:creationId xmlns:p14="http://schemas.microsoft.com/office/powerpoint/2010/main" val="409180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30307" y="1260629"/>
            <a:ext cx="4725274" cy="728947"/>
          </a:xfrm>
        </p:spPr>
        <p:txBody>
          <a:bodyPr anchor="b">
            <a:normAutofit/>
          </a:bodyPr>
          <a:lstStyle/>
          <a:p>
            <a:r>
              <a:rPr lang="vi-VN" dirty="0"/>
              <a:t>Hiện 5 truyện mới nhất </a:t>
            </a:r>
            <a:endParaRPr lang="en-US"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3"/>
          </p:nvPr>
        </p:nvSpPr>
        <p:spPr>
          <a:xfrm>
            <a:off x="374945" y="2566300"/>
            <a:ext cx="4559744" cy="3440981"/>
          </a:xfrm>
        </p:spPr>
        <p:txBody>
          <a:bodyPr>
            <a:normAutofit/>
          </a:bodyPr>
          <a:lstStyle/>
          <a:p>
            <a:pPr algn="just">
              <a:lnSpc>
                <a:spcPct val="140000"/>
              </a:lnSpc>
            </a:pPr>
            <a:r>
              <a:rPr lang="vi-VN" dirty="0"/>
              <a:t>Chức năng này là chức năng để người dùng ứng dụng có thể hiển thị 5 truyện mới nhất trong database để hiển thị ra màn hình. </a:t>
            </a:r>
            <a:endParaRPr lang="en-US" dirty="0"/>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1286734" y="6127200"/>
            <a:ext cx="3551596" cy="460800"/>
          </a:xfrm>
        </p:spPr>
        <p:txBody>
          <a:bodyPr anchor="ctr">
            <a:normAutofit/>
          </a:bodyPr>
          <a:lstStyle/>
          <a:p>
            <a:pPr>
              <a:spcAft>
                <a:spcPts val="600"/>
              </a:spcAft>
            </a:pPr>
            <a:r>
              <a:rPr lang="vi-VN"/>
              <a:t>Vinh_63132835</a:t>
            </a: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nchor="ctr">
            <a:normAutofit/>
          </a:bodyPr>
          <a:lstStyle/>
          <a:p>
            <a:pPr>
              <a:spcAft>
                <a:spcPts val="600"/>
              </a:spcAft>
            </a:pPr>
            <a:fld id="{D39607A7-8386-47DB-8578-DDEDD194E5D4}" type="slidenum">
              <a:rPr lang="en-US" smtClean="0"/>
              <a:pPr>
                <a:spcAft>
                  <a:spcPts val="600"/>
                </a:spcAft>
              </a:pPr>
              <a:t>9</a:t>
            </a:fld>
            <a:endParaRPr lang="en-US"/>
          </a:p>
        </p:txBody>
      </p:sp>
      <p:pic>
        <p:nvPicPr>
          <p:cNvPr id="5" name="Picture 4">
            <a:extLst>
              <a:ext uri="{FF2B5EF4-FFF2-40B4-BE49-F238E27FC236}">
                <a16:creationId xmlns:a16="http://schemas.microsoft.com/office/drawing/2014/main" id="{3C513E29-B83C-B015-37C5-C7B19F579E55}"/>
              </a:ext>
            </a:extLst>
          </p:cNvPr>
          <p:cNvPicPr>
            <a:picLocks noChangeAspect="1"/>
          </p:cNvPicPr>
          <p:nvPr/>
        </p:nvPicPr>
        <p:blipFill>
          <a:blip r:embed="rId2"/>
          <a:stretch>
            <a:fillRect/>
          </a:stretch>
        </p:blipFill>
        <p:spPr>
          <a:xfrm>
            <a:off x="8166161" y="0"/>
            <a:ext cx="30861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6523784"/>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ed design" id="{15B931B0-C7D8-4B07-ACB9-C7EFD4E6970A}" vid="{8BE1E89A-FBDD-488C-8247-991A3117BF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2E5C16-0C12-46F7-AC7E-7CB6B62A71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74A8BD-7470-4767-A78C-01B8DE47DE7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7CB9D788-52D8-46C3-92EC-553D7E4077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{CDB5A62C-93A0-41CF-9B5A-097C5C96BACD}tf11158769_win32</Template>
  <TotalTime>124</TotalTime>
  <Words>381</Words>
  <Application>Microsoft Office PowerPoint</Application>
  <PresentationFormat>Widescreen</PresentationFormat>
  <Paragraphs>70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vt:lpstr>
      <vt:lpstr>Calibri</vt:lpstr>
      <vt:lpstr>Goudy Old Style</vt:lpstr>
      <vt:lpstr>Times New Roman</vt:lpstr>
      <vt:lpstr>Wingdings</vt:lpstr>
      <vt:lpstr>FrostyVTI</vt:lpstr>
      <vt:lpstr>Các chức năng nổi bật</vt:lpstr>
      <vt:lpstr>Các chức năng chính  </vt:lpstr>
      <vt:lpstr>Introduce login function</vt:lpstr>
      <vt:lpstr>PowerPoint Presentation</vt:lpstr>
      <vt:lpstr>Introduce Menu function</vt:lpstr>
      <vt:lpstr>PowerPoint Presentation</vt:lpstr>
      <vt:lpstr>Hiển thị thông tin dữ liệu đã có từ đăng nhập qua menu thông tin.</vt:lpstr>
      <vt:lpstr>PowerPoint Presentation</vt:lpstr>
      <vt:lpstr>Hiện 5 truyện mới nhất </vt:lpstr>
      <vt:lpstr>PowerPoint Presentation</vt:lpstr>
      <vt:lpstr>Tìm kiếm </vt:lpstr>
      <vt:lpstr>PowerPoint Presentation</vt:lpstr>
      <vt:lpstr>Thêm truyện </vt:lpstr>
      <vt:lpstr>PowerPoint Presentation</vt:lpstr>
      <vt:lpstr>PowerPoint Presentation</vt:lpstr>
      <vt:lpstr>Xóa truyện </vt:lpstr>
      <vt:lpstr>PowerPoint Presentation</vt:lpstr>
      <vt:lpstr>đọc truyện </vt:lpstr>
      <vt:lpstr>PowerPoint Presentation</vt:lpstr>
      <vt:lpstr>Một số chức năng nhỏ khác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Các chức năng nổi bật</dc:title>
  <dc:creator>Trầm Quang Vinh</dc:creator>
  <cp:lastModifiedBy>Trầm Quang Vinh</cp:lastModifiedBy>
  <cp:revision>2</cp:revision>
  <dcterms:created xsi:type="dcterms:W3CDTF">2024-01-03T14:32:03Z</dcterms:created>
  <dcterms:modified xsi:type="dcterms:W3CDTF">2024-01-03T23:22:18Z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